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6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2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1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0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7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4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4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CCE6C-54FD-47C0-93C6-A3F50D0FB5C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7B06D-91A5-4FF7-9220-60EDEBE155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5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0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25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5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2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73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01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5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33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4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5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5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6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9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69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Génesis García</dc:creator>
  <cp:lastModifiedBy>Génesis García</cp:lastModifiedBy>
  <cp:revision>3</cp:revision>
  <dcterms:created xsi:type="dcterms:W3CDTF">2024-02-05T14:36:37Z</dcterms:created>
  <dcterms:modified xsi:type="dcterms:W3CDTF">2024-02-05T14:49:26Z</dcterms:modified>
</cp:coreProperties>
</file>