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362F9F-F335-4A73-AFBD-C950C8E4E57C}" v="4" dt="2022-07-29T19:10:20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rigo Castaño" userId="S::rodrigo.castano@confiar.coop::eb5d79ca-5dea-4f51-928c-88eb4e39b07b" providerId="AD" clId="Web-{99362F9F-F335-4A73-AFBD-C950C8E4E57C}"/>
    <pc:docChg chg="mod modSld modMainMaster setSldSz">
      <pc:chgData name="Rodrigo Castaño" userId="S::rodrigo.castano@confiar.coop::eb5d79ca-5dea-4f51-928c-88eb4e39b07b" providerId="AD" clId="Web-{99362F9F-F335-4A73-AFBD-C950C8E4E57C}" dt="2022-07-29T19:10:20.324" v="3"/>
      <pc:docMkLst>
        <pc:docMk/>
      </pc:docMkLst>
      <pc:sldChg chg="delSp mod setBg">
        <pc:chgData name="Rodrigo Castaño" userId="S::rodrigo.castano@confiar.coop::eb5d79ca-5dea-4f51-928c-88eb4e39b07b" providerId="AD" clId="Web-{99362F9F-F335-4A73-AFBD-C950C8E4E57C}" dt="2022-07-29T19:10:20.324" v="3"/>
        <pc:sldMkLst>
          <pc:docMk/>
          <pc:sldMk cId="2406273178" sldId="256"/>
        </pc:sldMkLst>
        <pc:spChg chg="del">
          <ac:chgData name="Rodrigo Castaño" userId="S::rodrigo.castano@confiar.coop::eb5d79ca-5dea-4f51-928c-88eb4e39b07b" providerId="AD" clId="Web-{99362F9F-F335-4A73-AFBD-C950C8E4E57C}" dt="2022-07-29T19:09:59.714" v="0"/>
          <ac:spMkLst>
            <pc:docMk/>
            <pc:sldMk cId="2406273178" sldId="256"/>
            <ac:spMk id="2" creationId="{00000000-0000-0000-0000-000000000000}"/>
          </ac:spMkLst>
        </pc:spChg>
        <pc:spChg chg="del">
          <ac:chgData name="Rodrigo Castaño" userId="S::rodrigo.castano@confiar.coop::eb5d79ca-5dea-4f51-928c-88eb4e39b07b" providerId="AD" clId="Web-{99362F9F-F335-4A73-AFBD-C950C8E4E57C}" dt="2022-07-29T19:10:01.542" v="1"/>
          <ac:spMkLst>
            <pc:docMk/>
            <pc:sldMk cId="2406273178" sldId="256"/>
            <ac:spMk id="3" creationId="{00000000-0000-0000-0000-000000000000}"/>
          </ac:spMkLst>
        </pc:spChg>
      </pc:sldChg>
      <pc:sldMasterChg chg="modSp modSldLayout">
        <pc:chgData name="Rodrigo Castaño" userId="S::rodrigo.castano@confiar.coop::eb5d79ca-5dea-4f51-928c-88eb4e39b07b" providerId="AD" clId="Web-{99362F9F-F335-4A73-AFBD-C950C8E4E57C}" dt="2022-07-29T19:10:08.261" v="2"/>
        <pc:sldMasterMkLst>
          <pc:docMk/>
          <pc:sldMasterMk cId="2933118997" sldId="2147483648"/>
        </pc:sldMasterMkLst>
        <pc:spChg chg="mod">
          <ac:chgData name="Rodrigo Castaño" userId="S::rodrigo.castano@confiar.coop::eb5d79ca-5dea-4f51-928c-88eb4e39b07b" providerId="AD" clId="Web-{99362F9F-F335-4A73-AFBD-C950C8E4E57C}" dt="2022-07-29T19:10:08.261" v="2"/>
          <ac:spMkLst>
            <pc:docMk/>
            <pc:sldMasterMk cId="2933118997" sldId="2147483648"/>
            <ac:spMk id="2" creationId="{00000000-0000-0000-0000-000000000000}"/>
          </ac:spMkLst>
        </pc:spChg>
        <pc:spChg chg="mod">
          <ac:chgData name="Rodrigo Castaño" userId="S::rodrigo.castano@confiar.coop::eb5d79ca-5dea-4f51-928c-88eb4e39b07b" providerId="AD" clId="Web-{99362F9F-F335-4A73-AFBD-C950C8E4E57C}" dt="2022-07-29T19:10:08.261" v="2"/>
          <ac:spMkLst>
            <pc:docMk/>
            <pc:sldMasterMk cId="2933118997" sldId="2147483648"/>
            <ac:spMk id="3" creationId="{00000000-0000-0000-0000-000000000000}"/>
          </ac:spMkLst>
        </pc:spChg>
        <pc:spChg chg="mod">
          <ac:chgData name="Rodrigo Castaño" userId="S::rodrigo.castano@confiar.coop::eb5d79ca-5dea-4f51-928c-88eb4e39b07b" providerId="AD" clId="Web-{99362F9F-F335-4A73-AFBD-C950C8E4E57C}" dt="2022-07-29T19:10:08.261" v="2"/>
          <ac:spMkLst>
            <pc:docMk/>
            <pc:sldMasterMk cId="2933118997" sldId="2147483648"/>
            <ac:spMk id="4" creationId="{00000000-0000-0000-0000-000000000000}"/>
          </ac:spMkLst>
        </pc:spChg>
        <pc:spChg chg="mod">
          <ac:chgData name="Rodrigo Castaño" userId="S::rodrigo.castano@confiar.coop::eb5d79ca-5dea-4f51-928c-88eb4e39b07b" providerId="AD" clId="Web-{99362F9F-F335-4A73-AFBD-C950C8E4E57C}" dt="2022-07-29T19:10:08.261" v="2"/>
          <ac:spMkLst>
            <pc:docMk/>
            <pc:sldMasterMk cId="2933118997" sldId="2147483648"/>
            <ac:spMk id="5" creationId="{00000000-0000-0000-0000-000000000000}"/>
          </ac:spMkLst>
        </pc:spChg>
        <pc:spChg chg="mod">
          <ac:chgData name="Rodrigo Castaño" userId="S::rodrigo.castano@confiar.coop::eb5d79ca-5dea-4f51-928c-88eb4e39b07b" providerId="AD" clId="Web-{99362F9F-F335-4A73-AFBD-C950C8E4E57C}" dt="2022-07-29T19:10:08.261" v="2"/>
          <ac:spMkLst>
            <pc:docMk/>
            <pc:sldMasterMk cId="2933118997" sldId="2147483648"/>
            <ac:spMk id="6" creationId="{00000000-0000-0000-0000-000000000000}"/>
          </ac:spMkLst>
        </pc:spChg>
        <pc:sldLayoutChg chg="modSp">
          <pc:chgData name="Rodrigo Castaño" userId="S::rodrigo.castano@confiar.coop::eb5d79ca-5dea-4f51-928c-88eb4e39b07b" providerId="AD" clId="Web-{99362F9F-F335-4A73-AFBD-C950C8E4E57C}" dt="2022-07-29T19:10:08.261" v="2"/>
          <pc:sldLayoutMkLst>
            <pc:docMk/>
            <pc:sldMasterMk cId="2933118997" sldId="2147483648"/>
            <pc:sldLayoutMk cId="2288191458" sldId="2147483649"/>
          </pc:sldLayoutMkLst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2288191458" sldId="2147483649"/>
              <ac:spMk id="2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2288191458" sldId="2147483649"/>
              <ac:spMk id="3" creationId="{00000000-0000-0000-0000-000000000000}"/>
            </ac:spMkLst>
          </pc:spChg>
        </pc:sldLayoutChg>
        <pc:sldLayoutChg chg="modSp">
          <pc:chgData name="Rodrigo Castaño" userId="S::rodrigo.castano@confiar.coop::eb5d79ca-5dea-4f51-928c-88eb4e39b07b" providerId="AD" clId="Web-{99362F9F-F335-4A73-AFBD-C950C8E4E57C}" dt="2022-07-29T19:10:08.261" v="2"/>
          <pc:sldLayoutMkLst>
            <pc:docMk/>
            <pc:sldMasterMk cId="2933118997" sldId="2147483648"/>
            <pc:sldLayoutMk cId="2339700568" sldId="2147483651"/>
          </pc:sldLayoutMkLst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2339700568" sldId="2147483651"/>
              <ac:spMk id="2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2339700568" sldId="2147483651"/>
              <ac:spMk id="3" creationId="{00000000-0000-0000-0000-000000000000}"/>
            </ac:spMkLst>
          </pc:spChg>
        </pc:sldLayoutChg>
        <pc:sldLayoutChg chg="modSp">
          <pc:chgData name="Rodrigo Castaño" userId="S::rodrigo.castano@confiar.coop::eb5d79ca-5dea-4f51-928c-88eb4e39b07b" providerId="AD" clId="Web-{99362F9F-F335-4A73-AFBD-C950C8E4E57C}" dt="2022-07-29T19:10:08.261" v="2"/>
          <pc:sldLayoutMkLst>
            <pc:docMk/>
            <pc:sldMasterMk cId="2933118997" sldId="2147483648"/>
            <pc:sldLayoutMk cId="979029867" sldId="2147483652"/>
          </pc:sldLayoutMkLst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979029867" sldId="2147483652"/>
              <ac:spMk id="3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979029867" sldId="2147483652"/>
              <ac:spMk id="4" creationId="{00000000-0000-0000-0000-000000000000}"/>
            </ac:spMkLst>
          </pc:spChg>
        </pc:sldLayoutChg>
        <pc:sldLayoutChg chg="modSp">
          <pc:chgData name="Rodrigo Castaño" userId="S::rodrigo.castano@confiar.coop::eb5d79ca-5dea-4f51-928c-88eb4e39b07b" providerId="AD" clId="Web-{99362F9F-F335-4A73-AFBD-C950C8E4E57C}" dt="2022-07-29T19:10:08.261" v="2"/>
          <pc:sldLayoutMkLst>
            <pc:docMk/>
            <pc:sldMasterMk cId="2933118997" sldId="2147483648"/>
            <pc:sldLayoutMk cId="1752394269" sldId="2147483653"/>
          </pc:sldLayoutMkLst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1752394269" sldId="2147483653"/>
              <ac:spMk id="2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1752394269" sldId="2147483653"/>
              <ac:spMk id="3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1752394269" sldId="2147483653"/>
              <ac:spMk id="4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1752394269" sldId="2147483653"/>
              <ac:spMk id="5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1752394269" sldId="2147483653"/>
              <ac:spMk id="6" creationId="{00000000-0000-0000-0000-000000000000}"/>
            </ac:spMkLst>
          </pc:spChg>
        </pc:sldLayoutChg>
        <pc:sldLayoutChg chg="modSp">
          <pc:chgData name="Rodrigo Castaño" userId="S::rodrigo.castano@confiar.coop::eb5d79ca-5dea-4f51-928c-88eb4e39b07b" providerId="AD" clId="Web-{99362F9F-F335-4A73-AFBD-C950C8E4E57C}" dt="2022-07-29T19:10:08.261" v="2"/>
          <pc:sldLayoutMkLst>
            <pc:docMk/>
            <pc:sldMasterMk cId="2933118997" sldId="2147483648"/>
            <pc:sldLayoutMk cId="1360449816" sldId="2147483656"/>
          </pc:sldLayoutMkLst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1360449816" sldId="2147483656"/>
              <ac:spMk id="2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1360449816" sldId="2147483656"/>
              <ac:spMk id="3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1360449816" sldId="2147483656"/>
              <ac:spMk id="4" creationId="{00000000-0000-0000-0000-000000000000}"/>
            </ac:spMkLst>
          </pc:spChg>
        </pc:sldLayoutChg>
        <pc:sldLayoutChg chg="modSp">
          <pc:chgData name="Rodrigo Castaño" userId="S::rodrigo.castano@confiar.coop::eb5d79ca-5dea-4f51-928c-88eb4e39b07b" providerId="AD" clId="Web-{99362F9F-F335-4A73-AFBD-C950C8E4E57C}" dt="2022-07-29T19:10:08.261" v="2"/>
          <pc:sldLayoutMkLst>
            <pc:docMk/>
            <pc:sldMasterMk cId="2933118997" sldId="2147483648"/>
            <pc:sldLayoutMk cId="383603595" sldId="2147483657"/>
          </pc:sldLayoutMkLst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383603595" sldId="2147483657"/>
              <ac:spMk id="2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383603595" sldId="2147483657"/>
              <ac:spMk id="3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383603595" sldId="2147483657"/>
              <ac:spMk id="4" creationId="{00000000-0000-0000-0000-000000000000}"/>
            </ac:spMkLst>
          </pc:spChg>
        </pc:sldLayoutChg>
        <pc:sldLayoutChg chg="modSp">
          <pc:chgData name="Rodrigo Castaño" userId="S::rodrigo.castano@confiar.coop::eb5d79ca-5dea-4f51-928c-88eb4e39b07b" providerId="AD" clId="Web-{99362F9F-F335-4A73-AFBD-C950C8E4E57C}" dt="2022-07-29T19:10:08.261" v="2"/>
          <pc:sldLayoutMkLst>
            <pc:docMk/>
            <pc:sldMasterMk cId="2933118997" sldId="2147483648"/>
            <pc:sldLayoutMk cId="2215096201" sldId="2147483659"/>
          </pc:sldLayoutMkLst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2215096201" sldId="2147483659"/>
              <ac:spMk id="2" creationId="{00000000-0000-0000-0000-000000000000}"/>
            </ac:spMkLst>
          </pc:spChg>
          <pc:spChg chg="mod">
            <ac:chgData name="Rodrigo Castaño" userId="S::rodrigo.castano@confiar.coop::eb5d79ca-5dea-4f51-928c-88eb4e39b07b" providerId="AD" clId="Web-{99362F9F-F335-4A73-AFBD-C950C8E4E57C}" dt="2022-07-29T19:10:08.261" v="2"/>
            <ac:spMkLst>
              <pc:docMk/>
              <pc:sldMasterMk cId="2933118997" sldId="2147483648"/>
              <pc:sldLayoutMk cId="2215096201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29/07/2022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</cp:revision>
  <dcterms:created xsi:type="dcterms:W3CDTF">2022-07-29T19:09:42Z</dcterms:created>
  <dcterms:modified xsi:type="dcterms:W3CDTF">2022-07-29T19:10:20Z</dcterms:modified>
</cp:coreProperties>
</file>