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44706-99FE-C41E-AEDC-A894FCB94B86}" v="10" dt="2024-03-18T16:47:40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689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19</cp:revision>
  <dcterms:created xsi:type="dcterms:W3CDTF">2024-03-18T14:18:10Z</dcterms:created>
  <dcterms:modified xsi:type="dcterms:W3CDTF">2024-03-18T16:47:53Z</dcterms:modified>
</cp:coreProperties>
</file>