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00"/>
    <p:restoredTop sz="94668"/>
  </p:normalViewPr>
  <p:slideViewPr>
    <p:cSldViewPr snapToGrid="0" snapToObjects="1">
      <p:cViewPr varScale="1">
        <p:scale>
          <a:sx n="71" d="100"/>
          <a:sy n="71" d="100"/>
        </p:scale>
        <p:origin x="6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CD30-0D04-764E-ADA2-DA7F0CAE4471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FAE8-47FD-464D-952D-E5FB991F88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839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FAE8-47FD-464D-952D-E5FB991F884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9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5DA03-579A-7541-B8F3-96AB33BE2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0DADA51-0486-3943-9FF2-BE82E113A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84AE23-7230-CF43-A314-BEA5BB60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18C240-E6B1-BE4E-A4BB-11E0FA1A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43BCE9D-1F5A-0147-A811-72CF56A7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79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AE1508-80B2-3947-9B03-5580F3FC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1F8B040-26FD-8645-AF2E-D9C8B490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9634398-29D5-424B-BF09-4D05A920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261198-6FF1-924F-9BCD-FD289930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8C0232-E568-2743-9D53-7A3E8897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90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B15F129-F107-EE48-86CC-5438D6BB6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FC7CC50-49A3-924F-A9DC-2049A967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65F65E-77B0-2F40-A76F-2C64CC6D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6FF6B0-2B5C-BE44-88A5-163F2135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D9E32E-B32B-754D-AA12-9442536C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1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5B2C40-3666-CD4F-A392-32A50D57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79BE2E-7FDD-3840-BA6B-F4D3F7BF8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0EEC21-31C5-574D-A705-B2C2EAE7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50FAB5-38E6-FC4B-81FE-345094A4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7C75C84-F59A-D24E-ABA1-75BAA65C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6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F34554-712A-1245-8455-83F790F4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89033CE-D08C-D444-AB37-0182F4E02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A9F11E-9806-B441-B6F8-E6497CE6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2F393B-1F43-E447-BD3F-1609D25C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857044-4FAF-0044-AA9B-64E8EA0F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8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2A81F0-704B-FC4B-A7B2-6BA10FF2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74CEF6-B82A-B148-B04C-4DE5089DF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A1670C0-DBEB-BA45-B0E1-5BB670E5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9A0D469-21E9-0541-BB34-A6A97201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ACF8914-2183-924D-AE5E-3DA99597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58A54F-F299-294D-823E-941AE7B3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95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BE8E69-1BD6-9143-9232-07AC60A5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5F5E86-96E6-2745-B8B5-52FBD3B2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F3E2F9C-73B5-6148-9EC7-2A099652C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5EB020D-DF7A-2641-82EF-0F86CDD3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2E51979-C65A-A74E-8B52-D271EF993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6D91627-4D2A-184F-96BE-B26127E0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C4FC864-250E-A246-8985-CACE0CD9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D542F58-819E-4846-97FB-193B2D8C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82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BA2E37-78D6-3D4B-99C8-1BE71F7B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C5BBDEB-2D86-704E-869C-17F88A28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C0E9A92-D9B8-7A4A-9C35-521D4A33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05E3A22-8D49-6640-9834-AB1301D7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21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E368BF1-4169-424A-B2A8-BCEF24FF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416101-872D-4146-8AC4-EEE79EA6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61EA232-F476-F240-AA7B-CAF25D95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1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D002C-3FCD-C649-A1F8-909647D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14103B-841A-5F48-8569-E8E97241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D471256-597C-C14D-BD01-651EA628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9290344-E783-5A4D-A434-2640FF2B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82EB77-6795-D346-BC11-198794B2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8AD6F6-CC21-A147-B82A-033D6AAD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7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B3978A-C953-5646-9C19-07C6D13B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C6C0FD5-9C75-A949-9801-6F06ED922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8B37E9-3DFA-F140-BDFB-3A74F8E7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FFEB5CC-B4D4-C84F-933B-13192FBF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F300ED-9AD1-9E4F-AEC2-4AE8E852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2729D00-CC59-B04E-9281-0BFBE262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66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E2748FE-A774-C04C-8E27-E34FA9FE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86033C-0D11-DD44-B688-EB939455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82B40D-0BF9-E94E-978C-DB658D4C8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BA84-C063-6F4A-A55E-4BA831D3FCFA}" type="datetimeFigureOut">
              <a:rPr lang="es-CO" smtClean="0"/>
              <a:t>10/12/2018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D66507-536E-5346-9649-9402BA2A2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D77D18-5999-174C-8DB4-53EF63A8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F310-28D5-D748-B878-F678A71941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18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50" Type="http://schemas.openxmlformats.org/officeDocument/2006/relationships/image" Target="../media/image123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9" Type="http://schemas.openxmlformats.org/officeDocument/2006/relationships/image" Target="../media/image102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49" Type="http://schemas.openxmlformats.org/officeDocument/2006/relationships/image" Target="../media/image122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52" Type="http://schemas.openxmlformats.org/officeDocument/2006/relationships/image" Target="../media/image12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Relationship Id="rId8" Type="http://schemas.openxmlformats.org/officeDocument/2006/relationships/image" Target="../media/image81.png"/><Relationship Id="rId51" Type="http://schemas.openxmlformats.org/officeDocument/2006/relationships/image" Target="../media/image124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0" Type="http://schemas.openxmlformats.org/officeDocument/2006/relationships/image" Target="../media/image93.png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0.png"/><Relationship Id="rId21" Type="http://schemas.openxmlformats.org/officeDocument/2006/relationships/image" Target="../media/image145.png"/><Relationship Id="rId42" Type="http://schemas.openxmlformats.org/officeDocument/2006/relationships/image" Target="../media/image166.png"/><Relationship Id="rId47" Type="http://schemas.openxmlformats.org/officeDocument/2006/relationships/image" Target="../media/image171.png"/><Relationship Id="rId63" Type="http://schemas.openxmlformats.org/officeDocument/2006/relationships/image" Target="../media/image187.png"/><Relationship Id="rId68" Type="http://schemas.openxmlformats.org/officeDocument/2006/relationships/image" Target="../media/image192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29" Type="http://schemas.openxmlformats.org/officeDocument/2006/relationships/image" Target="../media/image153.png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32" Type="http://schemas.openxmlformats.org/officeDocument/2006/relationships/image" Target="../media/image156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45" Type="http://schemas.openxmlformats.org/officeDocument/2006/relationships/image" Target="../media/image169.png"/><Relationship Id="rId53" Type="http://schemas.openxmlformats.org/officeDocument/2006/relationships/image" Target="../media/image177.png"/><Relationship Id="rId58" Type="http://schemas.openxmlformats.org/officeDocument/2006/relationships/image" Target="../media/image182.png"/><Relationship Id="rId66" Type="http://schemas.openxmlformats.org/officeDocument/2006/relationships/image" Target="../media/image190.png"/><Relationship Id="rId74" Type="http://schemas.openxmlformats.org/officeDocument/2006/relationships/image" Target="../media/image198.png"/><Relationship Id="rId5" Type="http://schemas.openxmlformats.org/officeDocument/2006/relationships/image" Target="../media/image129.png"/><Relationship Id="rId61" Type="http://schemas.openxmlformats.org/officeDocument/2006/relationships/image" Target="../media/image185.png"/><Relationship Id="rId19" Type="http://schemas.openxmlformats.org/officeDocument/2006/relationships/image" Target="../media/image14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43" Type="http://schemas.openxmlformats.org/officeDocument/2006/relationships/image" Target="../media/image167.png"/><Relationship Id="rId48" Type="http://schemas.openxmlformats.org/officeDocument/2006/relationships/image" Target="../media/image172.png"/><Relationship Id="rId56" Type="http://schemas.openxmlformats.org/officeDocument/2006/relationships/image" Target="../media/image180.png"/><Relationship Id="rId64" Type="http://schemas.openxmlformats.org/officeDocument/2006/relationships/image" Target="../media/image188.png"/><Relationship Id="rId69" Type="http://schemas.openxmlformats.org/officeDocument/2006/relationships/image" Target="../media/image193.png"/><Relationship Id="rId8" Type="http://schemas.openxmlformats.org/officeDocument/2006/relationships/image" Target="../media/image132.png"/><Relationship Id="rId51" Type="http://schemas.openxmlformats.org/officeDocument/2006/relationships/image" Target="../media/image175.png"/><Relationship Id="rId72" Type="http://schemas.openxmlformats.org/officeDocument/2006/relationships/image" Target="../media/image196.png"/><Relationship Id="rId3" Type="http://schemas.openxmlformats.org/officeDocument/2006/relationships/image" Target="../media/image127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image" Target="../media/image162.png"/><Relationship Id="rId46" Type="http://schemas.openxmlformats.org/officeDocument/2006/relationships/image" Target="../media/image170.png"/><Relationship Id="rId59" Type="http://schemas.openxmlformats.org/officeDocument/2006/relationships/image" Target="../media/image183.png"/><Relationship Id="rId67" Type="http://schemas.openxmlformats.org/officeDocument/2006/relationships/image" Target="../media/image191.png"/><Relationship Id="rId20" Type="http://schemas.openxmlformats.org/officeDocument/2006/relationships/image" Target="../media/image144.png"/><Relationship Id="rId41" Type="http://schemas.openxmlformats.org/officeDocument/2006/relationships/image" Target="../media/image165.png"/><Relationship Id="rId54" Type="http://schemas.openxmlformats.org/officeDocument/2006/relationships/image" Target="../media/image178.png"/><Relationship Id="rId62" Type="http://schemas.openxmlformats.org/officeDocument/2006/relationships/image" Target="../media/image186.png"/><Relationship Id="rId7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36" Type="http://schemas.openxmlformats.org/officeDocument/2006/relationships/image" Target="../media/image160.png"/><Relationship Id="rId49" Type="http://schemas.openxmlformats.org/officeDocument/2006/relationships/image" Target="../media/image173.png"/><Relationship Id="rId57" Type="http://schemas.openxmlformats.org/officeDocument/2006/relationships/image" Target="../media/image181.png"/><Relationship Id="rId10" Type="http://schemas.openxmlformats.org/officeDocument/2006/relationships/image" Target="../media/image134.png"/><Relationship Id="rId31" Type="http://schemas.openxmlformats.org/officeDocument/2006/relationships/image" Target="../media/image155.png"/><Relationship Id="rId44" Type="http://schemas.openxmlformats.org/officeDocument/2006/relationships/image" Target="../media/image168.png"/><Relationship Id="rId52" Type="http://schemas.openxmlformats.org/officeDocument/2006/relationships/image" Target="../media/image176.png"/><Relationship Id="rId60" Type="http://schemas.openxmlformats.org/officeDocument/2006/relationships/image" Target="../media/image184.png"/><Relationship Id="rId65" Type="http://schemas.openxmlformats.org/officeDocument/2006/relationships/image" Target="../media/image189.png"/><Relationship Id="rId73" Type="http://schemas.openxmlformats.org/officeDocument/2006/relationships/image" Target="../media/image197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9" Type="http://schemas.openxmlformats.org/officeDocument/2006/relationships/image" Target="../media/image163.png"/><Relationship Id="rId34" Type="http://schemas.openxmlformats.org/officeDocument/2006/relationships/image" Target="../media/image158.png"/><Relationship Id="rId50" Type="http://schemas.openxmlformats.org/officeDocument/2006/relationships/image" Target="../media/image174.png"/><Relationship Id="rId55" Type="http://schemas.openxmlformats.org/officeDocument/2006/relationships/image" Target="../media/image179.png"/><Relationship Id="rId7" Type="http://schemas.openxmlformats.org/officeDocument/2006/relationships/image" Target="../media/image131.png"/><Relationship Id="rId71" Type="http://schemas.openxmlformats.org/officeDocument/2006/relationships/image" Target="../media/image19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215.png"/><Relationship Id="rId26" Type="http://schemas.openxmlformats.org/officeDocument/2006/relationships/image" Target="../media/image223.png"/><Relationship Id="rId39" Type="http://schemas.openxmlformats.org/officeDocument/2006/relationships/image" Target="../media/image236.png"/><Relationship Id="rId21" Type="http://schemas.openxmlformats.org/officeDocument/2006/relationships/image" Target="../media/image218.png"/><Relationship Id="rId34" Type="http://schemas.openxmlformats.org/officeDocument/2006/relationships/image" Target="../media/image231.png"/><Relationship Id="rId42" Type="http://schemas.openxmlformats.org/officeDocument/2006/relationships/image" Target="../media/image239.png"/><Relationship Id="rId47" Type="http://schemas.openxmlformats.org/officeDocument/2006/relationships/image" Target="../media/image244.png"/><Relationship Id="rId50" Type="http://schemas.openxmlformats.org/officeDocument/2006/relationships/image" Target="../media/image247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6" Type="http://schemas.openxmlformats.org/officeDocument/2006/relationships/image" Target="../media/image213.png"/><Relationship Id="rId29" Type="http://schemas.openxmlformats.org/officeDocument/2006/relationships/image" Target="../media/image226.png"/><Relationship Id="rId11" Type="http://schemas.openxmlformats.org/officeDocument/2006/relationships/image" Target="../media/image208.png"/><Relationship Id="rId24" Type="http://schemas.openxmlformats.org/officeDocument/2006/relationships/image" Target="../media/image221.png"/><Relationship Id="rId32" Type="http://schemas.openxmlformats.org/officeDocument/2006/relationships/image" Target="../media/image229.png"/><Relationship Id="rId37" Type="http://schemas.openxmlformats.org/officeDocument/2006/relationships/image" Target="../media/image234.png"/><Relationship Id="rId40" Type="http://schemas.openxmlformats.org/officeDocument/2006/relationships/image" Target="../media/image237.png"/><Relationship Id="rId45" Type="http://schemas.openxmlformats.org/officeDocument/2006/relationships/image" Target="../media/image242.png"/><Relationship Id="rId5" Type="http://schemas.openxmlformats.org/officeDocument/2006/relationships/image" Target="../media/image202.png"/><Relationship Id="rId15" Type="http://schemas.openxmlformats.org/officeDocument/2006/relationships/image" Target="../media/image212.png"/><Relationship Id="rId23" Type="http://schemas.openxmlformats.org/officeDocument/2006/relationships/image" Target="../media/image220.png"/><Relationship Id="rId28" Type="http://schemas.openxmlformats.org/officeDocument/2006/relationships/image" Target="../media/image225.png"/><Relationship Id="rId36" Type="http://schemas.openxmlformats.org/officeDocument/2006/relationships/image" Target="../media/image233.png"/><Relationship Id="rId49" Type="http://schemas.openxmlformats.org/officeDocument/2006/relationships/image" Target="../media/image246.png"/><Relationship Id="rId10" Type="http://schemas.openxmlformats.org/officeDocument/2006/relationships/image" Target="../media/image207.png"/><Relationship Id="rId19" Type="http://schemas.openxmlformats.org/officeDocument/2006/relationships/image" Target="../media/image216.png"/><Relationship Id="rId31" Type="http://schemas.openxmlformats.org/officeDocument/2006/relationships/image" Target="../media/image228.png"/><Relationship Id="rId44" Type="http://schemas.openxmlformats.org/officeDocument/2006/relationships/image" Target="../media/image241.png"/><Relationship Id="rId52" Type="http://schemas.openxmlformats.org/officeDocument/2006/relationships/image" Target="../media/image249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Relationship Id="rId22" Type="http://schemas.openxmlformats.org/officeDocument/2006/relationships/image" Target="../media/image219.png"/><Relationship Id="rId27" Type="http://schemas.openxmlformats.org/officeDocument/2006/relationships/image" Target="../media/image224.png"/><Relationship Id="rId30" Type="http://schemas.openxmlformats.org/officeDocument/2006/relationships/image" Target="../media/image227.png"/><Relationship Id="rId35" Type="http://schemas.openxmlformats.org/officeDocument/2006/relationships/image" Target="../media/image232.png"/><Relationship Id="rId43" Type="http://schemas.openxmlformats.org/officeDocument/2006/relationships/image" Target="../media/image240.png"/><Relationship Id="rId48" Type="http://schemas.openxmlformats.org/officeDocument/2006/relationships/image" Target="../media/image245.png"/><Relationship Id="rId8" Type="http://schemas.openxmlformats.org/officeDocument/2006/relationships/image" Target="../media/image205.png"/><Relationship Id="rId51" Type="http://schemas.openxmlformats.org/officeDocument/2006/relationships/image" Target="../media/image248.png"/><Relationship Id="rId3" Type="http://schemas.openxmlformats.org/officeDocument/2006/relationships/image" Target="../media/image200.png"/><Relationship Id="rId12" Type="http://schemas.openxmlformats.org/officeDocument/2006/relationships/image" Target="../media/image209.png"/><Relationship Id="rId17" Type="http://schemas.openxmlformats.org/officeDocument/2006/relationships/image" Target="../media/image214.png"/><Relationship Id="rId25" Type="http://schemas.openxmlformats.org/officeDocument/2006/relationships/image" Target="../media/image222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46" Type="http://schemas.openxmlformats.org/officeDocument/2006/relationships/image" Target="../media/image243.png"/><Relationship Id="rId20" Type="http://schemas.openxmlformats.org/officeDocument/2006/relationships/image" Target="../media/image217.png"/><Relationship Id="rId41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4.png"/><Relationship Id="rId21" Type="http://schemas.openxmlformats.org/officeDocument/2006/relationships/image" Target="../media/image269.png"/><Relationship Id="rId42" Type="http://schemas.openxmlformats.org/officeDocument/2006/relationships/image" Target="../media/image290.png"/><Relationship Id="rId47" Type="http://schemas.openxmlformats.org/officeDocument/2006/relationships/image" Target="../media/image295.png"/><Relationship Id="rId63" Type="http://schemas.openxmlformats.org/officeDocument/2006/relationships/image" Target="../media/image311.png"/><Relationship Id="rId68" Type="http://schemas.openxmlformats.org/officeDocument/2006/relationships/image" Target="../media/image316.png"/><Relationship Id="rId2" Type="http://schemas.openxmlformats.org/officeDocument/2006/relationships/image" Target="../media/image250.png"/><Relationship Id="rId16" Type="http://schemas.openxmlformats.org/officeDocument/2006/relationships/image" Target="../media/image264.png"/><Relationship Id="rId29" Type="http://schemas.openxmlformats.org/officeDocument/2006/relationships/image" Target="../media/image277.png"/><Relationship Id="rId11" Type="http://schemas.openxmlformats.org/officeDocument/2006/relationships/image" Target="../media/image259.png"/><Relationship Id="rId24" Type="http://schemas.openxmlformats.org/officeDocument/2006/relationships/image" Target="../media/image272.png"/><Relationship Id="rId32" Type="http://schemas.openxmlformats.org/officeDocument/2006/relationships/image" Target="../media/image280.png"/><Relationship Id="rId37" Type="http://schemas.openxmlformats.org/officeDocument/2006/relationships/image" Target="../media/image285.png"/><Relationship Id="rId40" Type="http://schemas.openxmlformats.org/officeDocument/2006/relationships/image" Target="../media/image288.png"/><Relationship Id="rId45" Type="http://schemas.openxmlformats.org/officeDocument/2006/relationships/image" Target="../media/image293.png"/><Relationship Id="rId53" Type="http://schemas.openxmlformats.org/officeDocument/2006/relationships/image" Target="../media/image301.png"/><Relationship Id="rId58" Type="http://schemas.openxmlformats.org/officeDocument/2006/relationships/image" Target="../media/image306.png"/><Relationship Id="rId66" Type="http://schemas.openxmlformats.org/officeDocument/2006/relationships/image" Target="../media/image314.png"/><Relationship Id="rId74" Type="http://schemas.openxmlformats.org/officeDocument/2006/relationships/image" Target="../media/image322.png"/><Relationship Id="rId5" Type="http://schemas.openxmlformats.org/officeDocument/2006/relationships/image" Target="../media/image253.png"/><Relationship Id="rId61" Type="http://schemas.openxmlformats.org/officeDocument/2006/relationships/image" Target="../media/image309.png"/><Relationship Id="rId19" Type="http://schemas.openxmlformats.org/officeDocument/2006/relationships/image" Target="../media/image267.png"/><Relationship Id="rId14" Type="http://schemas.openxmlformats.org/officeDocument/2006/relationships/image" Target="../media/image262.png"/><Relationship Id="rId22" Type="http://schemas.openxmlformats.org/officeDocument/2006/relationships/image" Target="../media/image270.png"/><Relationship Id="rId27" Type="http://schemas.openxmlformats.org/officeDocument/2006/relationships/image" Target="../media/image275.png"/><Relationship Id="rId30" Type="http://schemas.openxmlformats.org/officeDocument/2006/relationships/image" Target="../media/image278.png"/><Relationship Id="rId35" Type="http://schemas.openxmlformats.org/officeDocument/2006/relationships/image" Target="../media/image283.png"/><Relationship Id="rId43" Type="http://schemas.openxmlformats.org/officeDocument/2006/relationships/image" Target="../media/image291.png"/><Relationship Id="rId48" Type="http://schemas.openxmlformats.org/officeDocument/2006/relationships/image" Target="../media/image296.png"/><Relationship Id="rId56" Type="http://schemas.openxmlformats.org/officeDocument/2006/relationships/image" Target="../media/image304.png"/><Relationship Id="rId64" Type="http://schemas.openxmlformats.org/officeDocument/2006/relationships/image" Target="../media/image312.png"/><Relationship Id="rId69" Type="http://schemas.openxmlformats.org/officeDocument/2006/relationships/image" Target="../media/image317.png"/><Relationship Id="rId8" Type="http://schemas.openxmlformats.org/officeDocument/2006/relationships/image" Target="../media/image256.png"/><Relationship Id="rId51" Type="http://schemas.openxmlformats.org/officeDocument/2006/relationships/image" Target="../media/image299.png"/><Relationship Id="rId72" Type="http://schemas.openxmlformats.org/officeDocument/2006/relationships/image" Target="../media/image320.png"/><Relationship Id="rId3" Type="http://schemas.openxmlformats.org/officeDocument/2006/relationships/image" Target="../media/image251.png"/><Relationship Id="rId12" Type="http://schemas.openxmlformats.org/officeDocument/2006/relationships/image" Target="../media/image260.png"/><Relationship Id="rId17" Type="http://schemas.openxmlformats.org/officeDocument/2006/relationships/image" Target="../media/image265.png"/><Relationship Id="rId25" Type="http://schemas.openxmlformats.org/officeDocument/2006/relationships/image" Target="../media/image273.png"/><Relationship Id="rId33" Type="http://schemas.openxmlformats.org/officeDocument/2006/relationships/image" Target="../media/image281.png"/><Relationship Id="rId38" Type="http://schemas.openxmlformats.org/officeDocument/2006/relationships/image" Target="../media/image286.png"/><Relationship Id="rId46" Type="http://schemas.openxmlformats.org/officeDocument/2006/relationships/image" Target="../media/image294.png"/><Relationship Id="rId59" Type="http://schemas.openxmlformats.org/officeDocument/2006/relationships/image" Target="../media/image307.png"/><Relationship Id="rId67" Type="http://schemas.openxmlformats.org/officeDocument/2006/relationships/image" Target="../media/image315.png"/><Relationship Id="rId20" Type="http://schemas.openxmlformats.org/officeDocument/2006/relationships/image" Target="../media/image268.png"/><Relationship Id="rId41" Type="http://schemas.openxmlformats.org/officeDocument/2006/relationships/image" Target="../media/image289.png"/><Relationship Id="rId54" Type="http://schemas.openxmlformats.org/officeDocument/2006/relationships/image" Target="../media/image302.png"/><Relationship Id="rId62" Type="http://schemas.openxmlformats.org/officeDocument/2006/relationships/image" Target="../media/image310.png"/><Relationship Id="rId70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5" Type="http://schemas.openxmlformats.org/officeDocument/2006/relationships/image" Target="../media/image263.png"/><Relationship Id="rId23" Type="http://schemas.openxmlformats.org/officeDocument/2006/relationships/image" Target="../media/image271.png"/><Relationship Id="rId28" Type="http://schemas.openxmlformats.org/officeDocument/2006/relationships/image" Target="../media/image276.png"/><Relationship Id="rId36" Type="http://schemas.openxmlformats.org/officeDocument/2006/relationships/image" Target="../media/image284.png"/><Relationship Id="rId49" Type="http://schemas.openxmlformats.org/officeDocument/2006/relationships/image" Target="../media/image297.png"/><Relationship Id="rId57" Type="http://schemas.openxmlformats.org/officeDocument/2006/relationships/image" Target="../media/image305.png"/><Relationship Id="rId10" Type="http://schemas.openxmlformats.org/officeDocument/2006/relationships/image" Target="../media/image258.png"/><Relationship Id="rId31" Type="http://schemas.openxmlformats.org/officeDocument/2006/relationships/image" Target="../media/image279.png"/><Relationship Id="rId44" Type="http://schemas.openxmlformats.org/officeDocument/2006/relationships/image" Target="../media/image292.png"/><Relationship Id="rId52" Type="http://schemas.openxmlformats.org/officeDocument/2006/relationships/image" Target="../media/image300.png"/><Relationship Id="rId60" Type="http://schemas.openxmlformats.org/officeDocument/2006/relationships/image" Target="../media/image308.png"/><Relationship Id="rId65" Type="http://schemas.openxmlformats.org/officeDocument/2006/relationships/image" Target="../media/image313.png"/><Relationship Id="rId73" Type="http://schemas.openxmlformats.org/officeDocument/2006/relationships/image" Target="../media/image321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3" Type="http://schemas.openxmlformats.org/officeDocument/2006/relationships/image" Target="../media/image261.png"/><Relationship Id="rId18" Type="http://schemas.openxmlformats.org/officeDocument/2006/relationships/image" Target="../media/image266.png"/><Relationship Id="rId39" Type="http://schemas.openxmlformats.org/officeDocument/2006/relationships/image" Target="../media/image287.png"/><Relationship Id="rId34" Type="http://schemas.openxmlformats.org/officeDocument/2006/relationships/image" Target="../media/image282.png"/><Relationship Id="rId50" Type="http://schemas.openxmlformats.org/officeDocument/2006/relationships/image" Target="../media/image298.png"/><Relationship Id="rId55" Type="http://schemas.openxmlformats.org/officeDocument/2006/relationships/image" Target="../media/image303.png"/><Relationship Id="rId7" Type="http://schemas.openxmlformats.org/officeDocument/2006/relationships/image" Target="../media/image255.png"/><Relationship Id="rId71" Type="http://schemas.openxmlformats.org/officeDocument/2006/relationships/image" Target="../media/image31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26" Type="http://schemas.openxmlformats.org/officeDocument/2006/relationships/image" Target="../media/image347.png"/><Relationship Id="rId39" Type="http://schemas.openxmlformats.org/officeDocument/2006/relationships/image" Target="../media/image360.png"/><Relationship Id="rId21" Type="http://schemas.openxmlformats.org/officeDocument/2006/relationships/image" Target="../media/image342.png"/><Relationship Id="rId34" Type="http://schemas.openxmlformats.org/officeDocument/2006/relationships/image" Target="../media/image355.png"/><Relationship Id="rId42" Type="http://schemas.openxmlformats.org/officeDocument/2006/relationships/image" Target="../media/image363.png"/><Relationship Id="rId47" Type="http://schemas.openxmlformats.org/officeDocument/2006/relationships/image" Target="../media/image368.png"/><Relationship Id="rId50" Type="http://schemas.openxmlformats.org/officeDocument/2006/relationships/image" Target="../media/image371.png"/><Relationship Id="rId7" Type="http://schemas.openxmlformats.org/officeDocument/2006/relationships/image" Target="../media/image328.png"/><Relationship Id="rId2" Type="http://schemas.openxmlformats.org/officeDocument/2006/relationships/image" Target="../media/image323.png"/><Relationship Id="rId16" Type="http://schemas.openxmlformats.org/officeDocument/2006/relationships/image" Target="../media/image337.png"/><Relationship Id="rId29" Type="http://schemas.openxmlformats.org/officeDocument/2006/relationships/image" Target="../media/image350.png"/><Relationship Id="rId11" Type="http://schemas.openxmlformats.org/officeDocument/2006/relationships/image" Target="../media/image332.png"/><Relationship Id="rId24" Type="http://schemas.openxmlformats.org/officeDocument/2006/relationships/image" Target="../media/image345.png"/><Relationship Id="rId32" Type="http://schemas.openxmlformats.org/officeDocument/2006/relationships/image" Target="../media/image353.png"/><Relationship Id="rId37" Type="http://schemas.openxmlformats.org/officeDocument/2006/relationships/image" Target="../media/image358.png"/><Relationship Id="rId40" Type="http://schemas.openxmlformats.org/officeDocument/2006/relationships/image" Target="../media/image361.png"/><Relationship Id="rId45" Type="http://schemas.openxmlformats.org/officeDocument/2006/relationships/image" Target="../media/image366.png"/><Relationship Id="rId5" Type="http://schemas.openxmlformats.org/officeDocument/2006/relationships/image" Target="../media/image326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28" Type="http://schemas.openxmlformats.org/officeDocument/2006/relationships/image" Target="../media/image349.png"/><Relationship Id="rId36" Type="http://schemas.openxmlformats.org/officeDocument/2006/relationships/image" Target="../media/image357.png"/><Relationship Id="rId49" Type="http://schemas.openxmlformats.org/officeDocument/2006/relationships/image" Target="../media/image370.png"/><Relationship Id="rId10" Type="http://schemas.openxmlformats.org/officeDocument/2006/relationships/image" Target="../media/image331.png"/><Relationship Id="rId19" Type="http://schemas.openxmlformats.org/officeDocument/2006/relationships/image" Target="../media/image340.png"/><Relationship Id="rId31" Type="http://schemas.openxmlformats.org/officeDocument/2006/relationships/image" Target="../media/image352.png"/><Relationship Id="rId44" Type="http://schemas.openxmlformats.org/officeDocument/2006/relationships/image" Target="../media/image365.png"/><Relationship Id="rId52" Type="http://schemas.openxmlformats.org/officeDocument/2006/relationships/image" Target="../media/image373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Relationship Id="rId14" Type="http://schemas.openxmlformats.org/officeDocument/2006/relationships/image" Target="../media/image335.png"/><Relationship Id="rId22" Type="http://schemas.openxmlformats.org/officeDocument/2006/relationships/image" Target="../media/image343.png"/><Relationship Id="rId27" Type="http://schemas.openxmlformats.org/officeDocument/2006/relationships/image" Target="../media/image348.png"/><Relationship Id="rId30" Type="http://schemas.openxmlformats.org/officeDocument/2006/relationships/image" Target="../media/image351.png"/><Relationship Id="rId35" Type="http://schemas.openxmlformats.org/officeDocument/2006/relationships/image" Target="../media/image356.png"/><Relationship Id="rId43" Type="http://schemas.openxmlformats.org/officeDocument/2006/relationships/image" Target="../media/image364.png"/><Relationship Id="rId48" Type="http://schemas.openxmlformats.org/officeDocument/2006/relationships/image" Target="../media/image369.png"/><Relationship Id="rId8" Type="http://schemas.openxmlformats.org/officeDocument/2006/relationships/image" Target="../media/image329.png"/><Relationship Id="rId51" Type="http://schemas.openxmlformats.org/officeDocument/2006/relationships/image" Target="../media/image372.png"/><Relationship Id="rId3" Type="http://schemas.openxmlformats.org/officeDocument/2006/relationships/image" Target="../media/image324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5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20" Type="http://schemas.openxmlformats.org/officeDocument/2006/relationships/image" Target="../media/image341.png"/><Relationship Id="rId41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11DF8D5-699B-BE4E-B663-7512A93D6E9F}"/>
              </a:ext>
            </a:extLst>
          </p:cNvPr>
          <p:cNvSpPr txBox="1"/>
          <p:nvPr/>
        </p:nvSpPr>
        <p:spPr>
          <a:xfrm>
            <a:off x="5841423" y="3323192"/>
            <a:ext cx="458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spc="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SET DE ICONOS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AAB993B7-D6E2-EA43-A7D5-FDA4E9D997D0}"/>
              </a:ext>
            </a:extLst>
          </p:cNvPr>
          <p:cNvCxnSpPr>
            <a:cxnSpLocks/>
          </p:cNvCxnSpPr>
          <p:nvPr/>
        </p:nvCxnSpPr>
        <p:spPr>
          <a:xfrm>
            <a:off x="5443870" y="3203317"/>
            <a:ext cx="0" cy="76297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6" y="2974049"/>
            <a:ext cx="2909328" cy="12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n 260">
            <a:extLst>
              <a:ext uri="{FF2B5EF4-FFF2-40B4-BE49-F238E27FC236}">
                <a16:creationId xmlns:a16="http://schemas.microsoft.com/office/drawing/2014/main" xmlns="" id="{CBD54AF1-79BB-2949-9CC1-60085779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5" y="88078"/>
            <a:ext cx="720000" cy="720000"/>
          </a:xfrm>
          <a:prstGeom prst="rect">
            <a:avLst/>
          </a:prstGeom>
        </p:spPr>
      </p:pic>
      <p:pic>
        <p:nvPicPr>
          <p:cNvPr id="263" name="Imagen 262">
            <a:extLst>
              <a:ext uri="{FF2B5EF4-FFF2-40B4-BE49-F238E27FC236}">
                <a16:creationId xmlns:a16="http://schemas.microsoft.com/office/drawing/2014/main" xmlns="" id="{417440B1-389D-2748-B19B-CF8325E85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79" y="88078"/>
            <a:ext cx="720000" cy="720000"/>
          </a:xfrm>
          <a:prstGeom prst="rect">
            <a:avLst/>
          </a:prstGeom>
        </p:spPr>
      </p:pic>
      <p:pic>
        <p:nvPicPr>
          <p:cNvPr id="265" name="Imagen 264">
            <a:extLst>
              <a:ext uri="{FF2B5EF4-FFF2-40B4-BE49-F238E27FC236}">
                <a16:creationId xmlns:a16="http://schemas.microsoft.com/office/drawing/2014/main" xmlns="" id="{881981CF-2DA8-3A4B-B148-6764F293A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634" y="85749"/>
            <a:ext cx="720000" cy="720000"/>
          </a:xfrm>
          <a:prstGeom prst="rect">
            <a:avLst/>
          </a:prstGeom>
        </p:spPr>
      </p:pic>
      <p:pic>
        <p:nvPicPr>
          <p:cNvPr id="267" name="Imagen 266">
            <a:extLst>
              <a:ext uri="{FF2B5EF4-FFF2-40B4-BE49-F238E27FC236}">
                <a16:creationId xmlns:a16="http://schemas.microsoft.com/office/drawing/2014/main" xmlns="" id="{E65C27AD-B731-2D42-970F-406056D8D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961" y="157456"/>
            <a:ext cx="720000" cy="720000"/>
          </a:xfrm>
          <a:prstGeom prst="rect">
            <a:avLst/>
          </a:prstGeom>
        </p:spPr>
      </p:pic>
      <p:pic>
        <p:nvPicPr>
          <p:cNvPr id="269" name="Imagen 268">
            <a:extLst>
              <a:ext uri="{FF2B5EF4-FFF2-40B4-BE49-F238E27FC236}">
                <a16:creationId xmlns:a16="http://schemas.microsoft.com/office/drawing/2014/main" xmlns="" id="{12D44DCF-B623-5547-9C13-E45F22ED5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332" y="164013"/>
            <a:ext cx="720000" cy="720000"/>
          </a:xfrm>
          <a:prstGeom prst="rect">
            <a:avLst/>
          </a:prstGeom>
        </p:spPr>
      </p:pic>
      <p:pic>
        <p:nvPicPr>
          <p:cNvPr id="271" name="Imagen 270">
            <a:extLst>
              <a:ext uri="{FF2B5EF4-FFF2-40B4-BE49-F238E27FC236}">
                <a16:creationId xmlns:a16="http://schemas.microsoft.com/office/drawing/2014/main" xmlns="" id="{92C77828-C822-EA4F-96A0-EACA2FAD4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282" y="186135"/>
            <a:ext cx="720000" cy="720000"/>
          </a:xfrm>
          <a:prstGeom prst="rect">
            <a:avLst/>
          </a:prstGeom>
        </p:spPr>
      </p:pic>
      <p:pic>
        <p:nvPicPr>
          <p:cNvPr id="273" name="Imagen 272">
            <a:extLst>
              <a:ext uri="{FF2B5EF4-FFF2-40B4-BE49-F238E27FC236}">
                <a16:creationId xmlns:a16="http://schemas.microsoft.com/office/drawing/2014/main" xmlns="" id="{3C9BEA67-7982-304A-8ADE-272CC70C7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159" y="186135"/>
            <a:ext cx="720000" cy="720000"/>
          </a:xfrm>
          <a:prstGeom prst="rect">
            <a:avLst/>
          </a:prstGeom>
        </p:spPr>
      </p:pic>
      <p:pic>
        <p:nvPicPr>
          <p:cNvPr id="275" name="Imagen 274">
            <a:extLst>
              <a:ext uri="{FF2B5EF4-FFF2-40B4-BE49-F238E27FC236}">
                <a16:creationId xmlns:a16="http://schemas.microsoft.com/office/drawing/2014/main" xmlns="" id="{FD46D3F2-A2ED-BF48-8071-4EF685EA8D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3556" y="1006354"/>
            <a:ext cx="720000" cy="720000"/>
          </a:xfrm>
          <a:prstGeom prst="rect">
            <a:avLst/>
          </a:prstGeom>
        </p:spPr>
      </p:pic>
      <p:pic>
        <p:nvPicPr>
          <p:cNvPr id="277" name="Imagen 276">
            <a:extLst>
              <a:ext uri="{FF2B5EF4-FFF2-40B4-BE49-F238E27FC236}">
                <a16:creationId xmlns:a16="http://schemas.microsoft.com/office/drawing/2014/main" xmlns="" id="{ED6FC3C6-09F3-F14A-8CBB-CD9E81ED9D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586" y="973026"/>
            <a:ext cx="720000" cy="720000"/>
          </a:xfrm>
          <a:prstGeom prst="rect">
            <a:avLst/>
          </a:prstGeom>
        </p:spPr>
      </p:pic>
      <p:pic>
        <p:nvPicPr>
          <p:cNvPr id="507" name="Imagen 506">
            <a:extLst>
              <a:ext uri="{FF2B5EF4-FFF2-40B4-BE49-F238E27FC236}">
                <a16:creationId xmlns:a16="http://schemas.microsoft.com/office/drawing/2014/main" xmlns="" id="{3F31CDBF-F3F4-E84A-A0D1-D66E4BA8A4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2634" y="88078"/>
            <a:ext cx="720000" cy="720000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909294C8-B08F-9C47-B9DC-E2EDA96BC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4036" y="239024"/>
            <a:ext cx="720000" cy="72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FDF409E-B198-1D47-8181-251641DDF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2978" y="1006354"/>
            <a:ext cx="720000" cy="72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598169-F316-8745-8EA4-9B8659BD4C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2978" y="1004025"/>
            <a:ext cx="720000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CEDDF3C-83DA-E54A-A162-EC4B370A7E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4948" y="1004025"/>
            <a:ext cx="720000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C4ADAC2-38B9-EA46-BB5F-B4C9995147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7119" y="1004025"/>
            <a:ext cx="720000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9A6FE96-52D7-6A48-9246-31784DAEFE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4370" y="1004025"/>
            <a:ext cx="720000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AC0953A-1F32-4649-AA33-5EC76A1EC5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0282" y="1004025"/>
            <a:ext cx="720000" cy="72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41620BD-C9DB-5E45-9170-A9EE8626CA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5231" y="1056914"/>
            <a:ext cx="720000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8987C00-0322-444D-8605-04801C329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98394" y="1056914"/>
            <a:ext cx="720000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5B3143D-E088-234A-B9EF-16B0C36D74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1557" y="1056914"/>
            <a:ext cx="720000" cy="72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FD7C5DA-2621-AF46-8D28-B284617BD9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42802" y="1056914"/>
            <a:ext cx="720000" cy="72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E5B32D7-22E6-CE4C-A4A3-B83398421E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1586" y="1857974"/>
            <a:ext cx="720000" cy="72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7DAAB078-E788-014E-8A03-9BF8DA21774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38802" y="1922309"/>
            <a:ext cx="720000" cy="72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37719DD6-DEAE-3142-9482-AB4BC9D07B1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22634" y="1924630"/>
            <a:ext cx="720000" cy="720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22716D07-2916-A645-BCAE-36A8259C08C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23556" y="1894222"/>
            <a:ext cx="720000" cy="72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0048D80F-A098-8240-8BAA-2B180C9C47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14948" y="1894222"/>
            <a:ext cx="720000" cy="72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B10F97F3-6A05-2B4C-9577-989ECC62981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34948" y="1924630"/>
            <a:ext cx="720000" cy="7200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5AA4293B-EFC3-364B-8E98-1F0C81D6CD4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72194" y="1944836"/>
            <a:ext cx="720000" cy="72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2CD88A46-5269-9244-9384-B4840B22161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73116" y="1924630"/>
            <a:ext cx="720000" cy="7200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D732C6F3-09E8-BA4B-8902-F27B636FC7E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47159" y="1944836"/>
            <a:ext cx="720000" cy="7200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4D95F91E-4A66-0D41-8295-DC916A00139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45126" y="1953163"/>
            <a:ext cx="720000" cy="72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889EB7F4-6D1B-2448-874F-F01C37244F8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90591" y="1924630"/>
            <a:ext cx="720000" cy="720000"/>
          </a:xfrm>
          <a:prstGeom prst="rect">
            <a:avLst/>
          </a:prstGeom>
        </p:spPr>
      </p:pic>
      <p:pic>
        <p:nvPicPr>
          <p:cNvPr id="449" name="Imagen 448">
            <a:extLst>
              <a:ext uri="{FF2B5EF4-FFF2-40B4-BE49-F238E27FC236}">
                <a16:creationId xmlns:a16="http://schemas.microsoft.com/office/drawing/2014/main" xmlns="" id="{218421A5-2C05-9F4B-B46B-6A74D88B232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9956" y="2747085"/>
            <a:ext cx="720000" cy="720000"/>
          </a:xfrm>
          <a:prstGeom prst="rect">
            <a:avLst/>
          </a:prstGeom>
        </p:spPr>
      </p:pic>
      <p:pic>
        <p:nvPicPr>
          <p:cNvPr id="453" name="Imagen 452">
            <a:extLst>
              <a:ext uri="{FF2B5EF4-FFF2-40B4-BE49-F238E27FC236}">
                <a16:creationId xmlns:a16="http://schemas.microsoft.com/office/drawing/2014/main" xmlns="" id="{433A9A26-49C3-874E-A6DB-85892E2E1B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2802" y="1137974"/>
            <a:ext cx="720000" cy="720000"/>
          </a:xfrm>
          <a:prstGeom prst="rect">
            <a:avLst/>
          </a:prstGeom>
        </p:spPr>
      </p:pic>
      <p:pic>
        <p:nvPicPr>
          <p:cNvPr id="457" name="Imagen 456">
            <a:extLst>
              <a:ext uri="{FF2B5EF4-FFF2-40B4-BE49-F238E27FC236}">
                <a16:creationId xmlns:a16="http://schemas.microsoft.com/office/drawing/2014/main" xmlns="" id="{C416C461-8D44-DD4D-8E16-A09A17E814F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91967" y="2747085"/>
            <a:ext cx="720000" cy="720000"/>
          </a:xfrm>
          <a:prstGeom prst="rect">
            <a:avLst/>
          </a:prstGeom>
        </p:spPr>
      </p:pic>
      <p:pic>
        <p:nvPicPr>
          <p:cNvPr id="461" name="Imagen 460">
            <a:extLst>
              <a:ext uri="{FF2B5EF4-FFF2-40B4-BE49-F238E27FC236}">
                <a16:creationId xmlns:a16="http://schemas.microsoft.com/office/drawing/2014/main" xmlns="" id="{B3C7DEA5-8931-FE4D-B5E9-1E94FA094AD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81579" y="2747085"/>
            <a:ext cx="720000" cy="720000"/>
          </a:xfrm>
          <a:prstGeom prst="rect">
            <a:avLst/>
          </a:prstGeom>
        </p:spPr>
      </p:pic>
      <p:pic>
        <p:nvPicPr>
          <p:cNvPr id="465" name="Imagen 464">
            <a:extLst>
              <a:ext uri="{FF2B5EF4-FFF2-40B4-BE49-F238E27FC236}">
                <a16:creationId xmlns:a16="http://schemas.microsoft.com/office/drawing/2014/main" xmlns="" id="{91F1E29C-B878-774D-B1C5-E8930A64D33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14174" y="2739370"/>
            <a:ext cx="720000" cy="720000"/>
          </a:xfrm>
          <a:prstGeom prst="rect">
            <a:avLst/>
          </a:prstGeom>
        </p:spPr>
      </p:pic>
      <p:pic>
        <p:nvPicPr>
          <p:cNvPr id="469" name="Imagen 468">
            <a:extLst>
              <a:ext uri="{FF2B5EF4-FFF2-40B4-BE49-F238E27FC236}">
                <a16:creationId xmlns:a16="http://schemas.microsoft.com/office/drawing/2014/main" xmlns="" id="{F75364C3-CCD7-414D-9859-74EC94C09DE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21708" y="2739370"/>
            <a:ext cx="720000" cy="720000"/>
          </a:xfrm>
          <a:prstGeom prst="rect">
            <a:avLst/>
          </a:prstGeom>
        </p:spPr>
      </p:pic>
      <p:pic>
        <p:nvPicPr>
          <p:cNvPr id="473" name="Imagen 472">
            <a:extLst>
              <a:ext uri="{FF2B5EF4-FFF2-40B4-BE49-F238E27FC236}">
                <a16:creationId xmlns:a16="http://schemas.microsoft.com/office/drawing/2014/main" xmlns="" id="{AECB1030-0EAA-474A-A364-83E4F8E3D4D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220282" y="2739370"/>
            <a:ext cx="720000" cy="720000"/>
          </a:xfrm>
          <a:prstGeom prst="rect">
            <a:avLst/>
          </a:prstGeom>
        </p:spPr>
      </p:pic>
      <p:pic>
        <p:nvPicPr>
          <p:cNvPr id="477" name="Imagen 476">
            <a:extLst>
              <a:ext uri="{FF2B5EF4-FFF2-40B4-BE49-F238E27FC236}">
                <a16:creationId xmlns:a16="http://schemas.microsoft.com/office/drawing/2014/main" xmlns="" id="{36513178-8A87-B149-A02A-6B11D25B43F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48392" y="2739370"/>
            <a:ext cx="720000" cy="720000"/>
          </a:xfrm>
          <a:prstGeom prst="rect">
            <a:avLst/>
          </a:prstGeom>
        </p:spPr>
      </p:pic>
      <p:pic>
        <p:nvPicPr>
          <p:cNvPr id="481" name="Imagen 480">
            <a:extLst>
              <a:ext uri="{FF2B5EF4-FFF2-40B4-BE49-F238E27FC236}">
                <a16:creationId xmlns:a16="http://schemas.microsoft.com/office/drawing/2014/main" xmlns="" id="{75BA9BC7-FFB1-D64E-A0FE-EEF9A5BC70D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610558" y="2802025"/>
            <a:ext cx="720000" cy="720000"/>
          </a:xfrm>
          <a:prstGeom prst="rect">
            <a:avLst/>
          </a:prstGeom>
        </p:spPr>
      </p:pic>
      <p:pic>
        <p:nvPicPr>
          <p:cNvPr id="485" name="Imagen 484">
            <a:extLst>
              <a:ext uri="{FF2B5EF4-FFF2-40B4-BE49-F238E27FC236}">
                <a16:creationId xmlns:a16="http://schemas.microsoft.com/office/drawing/2014/main" xmlns="" id="{63788B3C-878F-FA49-A0F3-60BC74FC978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21586" y="3771163"/>
            <a:ext cx="720000" cy="720000"/>
          </a:xfrm>
          <a:prstGeom prst="rect">
            <a:avLst/>
          </a:prstGeom>
        </p:spPr>
      </p:pic>
      <p:pic>
        <p:nvPicPr>
          <p:cNvPr id="489" name="Imagen 488">
            <a:extLst>
              <a:ext uri="{FF2B5EF4-FFF2-40B4-BE49-F238E27FC236}">
                <a16:creationId xmlns:a16="http://schemas.microsoft.com/office/drawing/2014/main" xmlns="" id="{622FBB73-AEF7-B84F-ABAF-F09AAD66837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5048" y="3784754"/>
            <a:ext cx="720000" cy="720000"/>
          </a:xfrm>
          <a:prstGeom prst="rect">
            <a:avLst/>
          </a:prstGeom>
        </p:spPr>
      </p:pic>
      <p:pic>
        <p:nvPicPr>
          <p:cNvPr id="493" name="Imagen 492">
            <a:extLst>
              <a:ext uri="{FF2B5EF4-FFF2-40B4-BE49-F238E27FC236}">
                <a16:creationId xmlns:a16="http://schemas.microsoft.com/office/drawing/2014/main" xmlns="" id="{1ACAB2E9-281D-E345-8AB6-3ECBDEF2CB4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77895" y="3763289"/>
            <a:ext cx="720000" cy="720000"/>
          </a:xfrm>
          <a:prstGeom prst="rect">
            <a:avLst/>
          </a:prstGeom>
        </p:spPr>
      </p:pic>
      <p:pic>
        <p:nvPicPr>
          <p:cNvPr id="497" name="Imagen 496">
            <a:extLst>
              <a:ext uri="{FF2B5EF4-FFF2-40B4-BE49-F238E27FC236}">
                <a16:creationId xmlns:a16="http://schemas.microsoft.com/office/drawing/2014/main" xmlns="" id="{17384BE0-A87A-8E4E-AE84-AFBC7A0C3E8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662634" y="3757903"/>
            <a:ext cx="720000" cy="720000"/>
          </a:xfrm>
          <a:prstGeom prst="rect">
            <a:avLst/>
          </a:prstGeom>
        </p:spPr>
      </p:pic>
      <p:pic>
        <p:nvPicPr>
          <p:cNvPr id="501" name="Imagen 500">
            <a:extLst>
              <a:ext uri="{FF2B5EF4-FFF2-40B4-BE49-F238E27FC236}">
                <a16:creationId xmlns:a16="http://schemas.microsoft.com/office/drawing/2014/main" xmlns="" id="{34DF39E4-7564-B748-A9D0-A3E9F9EDD07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383190" y="3718693"/>
            <a:ext cx="720000" cy="720000"/>
          </a:xfrm>
          <a:prstGeom prst="rect">
            <a:avLst/>
          </a:prstGeom>
        </p:spPr>
      </p:pic>
      <p:pic>
        <p:nvPicPr>
          <p:cNvPr id="505" name="Imagen 504">
            <a:extLst>
              <a:ext uri="{FF2B5EF4-FFF2-40B4-BE49-F238E27FC236}">
                <a16:creationId xmlns:a16="http://schemas.microsoft.com/office/drawing/2014/main" xmlns="" id="{BA7D6360-EE20-6C40-8AC0-140B5968F90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102504" y="3789084"/>
            <a:ext cx="720000" cy="720000"/>
          </a:xfrm>
          <a:prstGeom prst="rect">
            <a:avLst/>
          </a:prstGeom>
        </p:spPr>
      </p:pic>
      <p:pic>
        <p:nvPicPr>
          <p:cNvPr id="510" name="Imagen 509">
            <a:extLst>
              <a:ext uri="{FF2B5EF4-FFF2-40B4-BE49-F238E27FC236}">
                <a16:creationId xmlns:a16="http://schemas.microsoft.com/office/drawing/2014/main" xmlns="" id="{AF9C8730-3B10-FC41-93F2-156F041265DE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083475" y="3766230"/>
            <a:ext cx="720000" cy="720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546375E5-0BCE-8F4E-A4F2-D20ED21BD8E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807159" y="3787550"/>
            <a:ext cx="720000" cy="7200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8C1B37AC-B7FD-A044-AFC4-200AFDB3396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534944" y="3837044"/>
            <a:ext cx="720000" cy="720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357C24B-008E-0246-8CE0-3773BA37903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392530" y="3784754"/>
            <a:ext cx="720000" cy="7200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B63A2567-2293-9D43-BFDC-5E3A69EE39A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112530" y="3766230"/>
            <a:ext cx="720000" cy="720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EFE3D1BF-4C9F-7D44-AD1A-03A99684306E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870296" y="3769028"/>
            <a:ext cx="720000" cy="72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015487DE-C985-2841-BED6-A2E91367181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71967" y="4662003"/>
            <a:ext cx="720000" cy="7200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48660035-A799-6345-A84C-56E562D251DC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06625" y="4648412"/>
            <a:ext cx="720000" cy="7200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36C693DE-0FA6-F646-BBCA-48F49C00227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818636" y="4684484"/>
            <a:ext cx="720000" cy="7200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077B590C-D1BB-1240-9B62-C1A60DC92A13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350490" y="4665977"/>
            <a:ext cx="720000" cy="7200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38FB08F8-2AEA-344A-9C50-62A3B7949E6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012978" y="4682209"/>
            <a:ext cx="720000" cy="7200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0EEF85D3-B8D7-484F-BEAC-4AB0CF7D3EBD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778528" y="4682202"/>
            <a:ext cx="720000" cy="7200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F48C8711-A442-9940-8EE1-D7797EB6AE7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396733" y="4729739"/>
            <a:ext cx="720000" cy="720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22999163-5BAF-CE43-82A9-2ECA18357C9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162283" y="4666849"/>
            <a:ext cx="720000" cy="72000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A6460CAD-1F30-D143-926A-02C326855A70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45695" y="5637786"/>
            <a:ext cx="720000" cy="7200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116BB8D3-6570-2F4A-AE8B-8CB88F452E40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90647" y="5612485"/>
            <a:ext cx="720000" cy="72000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D8B04332-0D30-7348-8B7B-D9DCB66C69D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805048" y="5598894"/>
            <a:ext cx="720000" cy="720000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41E5AB8C-9363-BE4E-A1B2-416D36C60274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518763" y="5631134"/>
            <a:ext cx="720000" cy="7200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8AB7901D-34AE-6242-990B-406B2ED5756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075504" y="5671572"/>
            <a:ext cx="720000" cy="7200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EAB12733-0DA4-2C40-BA16-9DDB80A23A9D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732978" y="5675735"/>
            <a:ext cx="720000" cy="7200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182AB9C4-9481-CD46-8389-A474A77D79D9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396733" y="5671572"/>
            <a:ext cx="720000" cy="7200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6CA238B9-7761-D64C-A76C-3F99E61FC85A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956445" y="5663720"/>
            <a:ext cx="720000" cy="7200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119EDC0B-0BB2-9A49-B3A0-BD0FD8CE6F0B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5613919" y="5662636"/>
            <a:ext cx="720000" cy="720000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xmlns="" id="{2CE8A862-E24A-6142-830D-991889CF048F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167159" y="5675735"/>
            <a:ext cx="720000" cy="720000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xmlns="" id="{B563A916-F198-2E49-9466-C980543304AC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777216" y="5691778"/>
            <a:ext cx="720000" cy="720000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28BAA340-FCA6-444E-84D2-81AFE348FF5D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426701" y="5719542"/>
            <a:ext cx="720000" cy="720000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1256D4B5-61C5-9640-B15B-CD7CB74CFF7C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036758" y="5739748"/>
            <a:ext cx="720000" cy="720000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E4A821B4-1B7C-F34C-8890-A94B0677DEE6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644072" y="573974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2DA2601-9E78-3B48-AA2A-4D90226A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9" y="638343"/>
            <a:ext cx="786468" cy="72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E4DE055D-2B37-344A-B42B-437502D37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89" y="638343"/>
            <a:ext cx="786468" cy="72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829BD86C-3B80-BE44-BC45-56154F4D5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889" y="638343"/>
            <a:ext cx="786468" cy="72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BCBD9DC7-FBD3-0E46-B28E-18C78D626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889" y="638343"/>
            <a:ext cx="786468" cy="72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8B9423F2-938B-594D-BDCC-0C65E9D51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889" y="638343"/>
            <a:ext cx="786468" cy="72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3E16DE1E-647E-644B-967C-62EB5AA4B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862" y="658117"/>
            <a:ext cx="786468" cy="72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1669C53A-CF76-FF4E-A890-A8FFDD9AB6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99" y="1606436"/>
            <a:ext cx="786468" cy="72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37D1D058-CE36-6A4B-85FD-92CC5F5AC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556" y="1626210"/>
            <a:ext cx="786468" cy="72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34DDB8FC-E378-CE4B-A26B-FF4B3D5B80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5613" y="1626210"/>
            <a:ext cx="786468" cy="720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6E607D77-E980-4545-9E66-BBDEED5ABD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7670" y="1626210"/>
            <a:ext cx="786468" cy="72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C89526EF-F75E-DF45-9405-E2BD59118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7670" y="1606436"/>
            <a:ext cx="786468" cy="72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63B7F3B3-9173-AF4D-9151-86CEE8D05A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670" y="1626210"/>
            <a:ext cx="786468" cy="7200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E88DAF69-2973-7E4F-A750-912E9C571B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8732" y="1645984"/>
            <a:ext cx="786468" cy="72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8E5E8D64-3B83-4E4E-9B5B-6BD5060465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499" y="2542445"/>
            <a:ext cx="786468" cy="7200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12679E23-F5B7-CD44-A9BF-48EB510057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8201" y="2644986"/>
            <a:ext cx="786468" cy="7200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F58AD333-7CEC-BC43-97B0-7B238E4CDB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0468" y="2581993"/>
            <a:ext cx="786468" cy="72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8BF1DC9A-093E-924A-83D4-9CA829BCC2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9754" y="2596860"/>
            <a:ext cx="786468" cy="720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4D82F94D-4730-7346-AA4B-F1342374D61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79544" y="2578857"/>
            <a:ext cx="786468" cy="7200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AEAE0B3D-67EC-E946-A4AC-16595FC98E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32957" y="2675895"/>
            <a:ext cx="786468" cy="720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AD2D2FEB-948A-2F49-9850-844A98A6632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37862" y="2675895"/>
            <a:ext cx="786468" cy="7200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B3CCB9A-3B75-5B4B-814D-B11F2D0EE3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2732" y="2594900"/>
            <a:ext cx="786468" cy="720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07B543AB-90A7-214E-97FB-664D8C51BE9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49469" y="2594900"/>
            <a:ext cx="786468" cy="72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2CE7E838-B492-AA43-8BD7-E26FDF8DD2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6180" y="3571571"/>
            <a:ext cx="786468" cy="7200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EB62339F-D541-6E4C-9F0D-1CBFBA18512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46456" y="3541643"/>
            <a:ext cx="786468" cy="7200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13E3247D-1458-0E4B-997D-7EADD5A150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02585" y="3587614"/>
            <a:ext cx="786468" cy="7200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27A1C456-02A6-A242-B02F-87FFE1101B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74788" y="3602481"/>
            <a:ext cx="786468" cy="7200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9800C005-4974-E84F-939A-EED19242578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93027" y="3606809"/>
            <a:ext cx="786468" cy="7200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53361746-D2A5-8649-9D87-F76F283BD74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66991" y="3630832"/>
            <a:ext cx="786468" cy="7200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615AF2DD-99D0-D24D-9472-181B4DEFEE2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47061" y="3630832"/>
            <a:ext cx="786468" cy="720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D9B83D8E-9535-EF4B-A022-80DE9B93132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8625" y="3616563"/>
            <a:ext cx="786468" cy="72000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15E48804-A086-484A-8A94-9592DAA0453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9323" y="4557302"/>
            <a:ext cx="786468" cy="7200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9A8B9C33-715C-B140-AF88-A918CD7A70E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64521" y="4528951"/>
            <a:ext cx="786468" cy="72000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D4CD7B59-2D6C-5945-B944-150EC22D341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70468" y="4557302"/>
            <a:ext cx="786468" cy="720000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CBDB9C7E-A59A-4647-94DF-3AD1B11D95B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6921" y="4498041"/>
            <a:ext cx="786468" cy="72000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4F15CEB0-EAE1-524F-B573-F890D9484AF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593027" y="4581325"/>
            <a:ext cx="786468" cy="7200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2BCE3E79-F5E8-3845-9E80-D92C11D24F2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62226" y="4547361"/>
            <a:ext cx="786468" cy="7200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BB1C6AC7-93A0-F64E-9814-9E4166032EF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908122" y="4534927"/>
            <a:ext cx="786468" cy="7200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5A6F510D-DA79-B24F-AF44-B9FBD0E4D8F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19388" y="4547833"/>
            <a:ext cx="786468" cy="7200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2DD70925-2F11-8148-8027-28CB0761CCA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77385" y="4553569"/>
            <a:ext cx="786468" cy="7200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ABA9057D-4504-3344-B764-27EECC54981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074547" y="4581921"/>
            <a:ext cx="786468" cy="720000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xmlns="" id="{2C2F977C-FEC0-ED44-BAB1-57B028DA6D6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51161" y="5403857"/>
            <a:ext cx="786468" cy="720000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xmlns="" id="{3494F163-C161-F645-BCF6-B2FD6AAA7F6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50468" y="5435284"/>
            <a:ext cx="786468" cy="720000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19F9B285-4C4D-6345-8592-E479B2B0D47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179641" y="5420417"/>
            <a:ext cx="786468" cy="720000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F80B0CD8-6D05-E545-8657-E9AEB21C6BE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969150" y="5471617"/>
            <a:ext cx="786468" cy="720000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2C2C9DAB-823A-A44A-9E9E-EE5F7C3DA44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767832" y="5467288"/>
            <a:ext cx="786468" cy="720000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xmlns="" id="{6C5023A2-ACF4-F942-B4BB-0601B8BB933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622226" y="5466850"/>
            <a:ext cx="786468" cy="720000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xmlns="" id="{5F9CFBE5-3C93-B64A-98F3-313B9DCB7FE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489469" y="5466850"/>
            <a:ext cx="786468" cy="720000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3E0A5DB0-705F-D24B-A9B2-5B5D750B6E5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292617" y="5477877"/>
            <a:ext cx="786468" cy="72000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xmlns="" id="{A8294245-39D6-7945-8216-1B50F6B49D1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012617" y="5511074"/>
            <a:ext cx="786468" cy="72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065BAF5-0D3E-6040-8B6D-C03F7C579B5B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788698" y="5494250"/>
            <a:ext cx="720000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9D7C87F-CF8C-7742-B509-291AA854909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579590" y="551107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6DCC5CB-02E5-B048-BE15-92D12BE306D4}"/>
              </a:ext>
            </a:extLst>
          </p:cNvPr>
          <p:cNvSpPr/>
          <p:nvPr/>
        </p:nvSpPr>
        <p:spPr>
          <a:xfrm>
            <a:off x="-157960" y="-128928"/>
            <a:ext cx="12464716" cy="7234989"/>
          </a:xfrm>
          <a:prstGeom prst="rect">
            <a:avLst/>
          </a:prstGeom>
          <a:solidFill>
            <a:srgbClr val="7AC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C37156-5339-2645-8956-F8A0316D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742" y="165600"/>
            <a:ext cx="720000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88A3213-BD42-0049-B06C-84B4B0C4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6" y="165600"/>
            <a:ext cx="7200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2835C5E-D564-D645-8FDA-F7C7FC4ED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59" y="144379"/>
            <a:ext cx="720000" cy="7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26F6CC6-52B7-6D49-8576-9B559AC5C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25" y="144379"/>
            <a:ext cx="720000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D5FDBE7-C287-A046-BB11-DDE7194E7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08" y="165600"/>
            <a:ext cx="720000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92A1640-76F5-C04B-8A24-E0D30A490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124" y="165600"/>
            <a:ext cx="720000" cy="72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697FCCF-ECC5-E143-84A2-F49C6C4E3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07" y="165600"/>
            <a:ext cx="720000" cy="72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6376B3-8DBA-614F-94B9-344D1F925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707" y="165600"/>
            <a:ext cx="720000" cy="7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0A19228-C621-A642-8170-713C33D38D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1940" y="1068849"/>
            <a:ext cx="720000" cy="7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0FABB93A-2A82-7A42-8F07-427D4AC533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76" y="1068849"/>
            <a:ext cx="720000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AC6088E-C232-C84F-AB56-6F9079F08E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6742" y="1068849"/>
            <a:ext cx="720000" cy="72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1F203F1-6A86-1642-8905-EEEF46FAD5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7325" y="1068849"/>
            <a:ext cx="720000" cy="72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D6AEE8CB-9FFF-6C44-9472-F8EC42945C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8124" y="1016309"/>
            <a:ext cx="720000" cy="72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17E7786-C354-6448-84DD-26548035D4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8124" y="1016309"/>
            <a:ext cx="720000" cy="72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5122DA12-3E44-AA4B-9686-F68BB2AF8A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6764" y="1068849"/>
            <a:ext cx="720000" cy="72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31DD8DA-E85B-4247-93E4-4B0426CF9A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7161" y="1016309"/>
            <a:ext cx="720000" cy="72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99AFC4C4-2B8D-9346-8363-6D5E16FD19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20672" y="1068849"/>
            <a:ext cx="720000" cy="72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D348DD18-2B9B-EB40-9B9D-1C7827A9DD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32638" y="1068849"/>
            <a:ext cx="720000" cy="72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9F8C1D80-E8AE-5047-AE6C-82061AEC98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2638" y="1068849"/>
            <a:ext cx="720000" cy="72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69E62446-9C04-B748-A772-4F84D6DDADF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5576" y="1972098"/>
            <a:ext cx="720000" cy="72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A65C8E62-957B-B843-ACC2-F1F70ED55D9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86159" y="1972098"/>
            <a:ext cx="720000" cy="720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3D91C982-87E0-864B-ACF3-993E08C4065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52144" y="1972098"/>
            <a:ext cx="720000" cy="72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CF402732-EEB4-B340-ADE7-63F41BA0D03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18129" y="1993319"/>
            <a:ext cx="720000" cy="72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961CBD64-7006-C944-8C7F-428C751891D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48124" y="1993319"/>
            <a:ext cx="720000" cy="7200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8A0F300C-C140-7749-8554-0C0C2576962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61869" y="2062330"/>
            <a:ext cx="720000" cy="72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B2148FED-2360-EE48-9FBF-036A6B3D48B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54931" y="2009790"/>
            <a:ext cx="720000" cy="7200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0AA0327C-DA7F-0148-AA1E-1B0E8D27A87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74398" y="1993319"/>
            <a:ext cx="720000" cy="7200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2104E3F2-7D45-B345-B92C-07C009B4210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1205" y="2009790"/>
            <a:ext cx="720000" cy="72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F320AF69-4079-D94E-B054-43771927976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0672" y="1972098"/>
            <a:ext cx="720000" cy="720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21C4B77C-FCF8-FD46-BB49-91F07C1C425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06657" y="1972098"/>
            <a:ext cx="720000" cy="7200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8EE09198-4A46-B64E-A48A-6C6DE20FAC0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997" y="2908230"/>
            <a:ext cx="720000" cy="720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7AC69D7B-8209-334F-9B84-10B3580C94C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15270" y="1068849"/>
            <a:ext cx="720000" cy="7200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20EA0933-46A6-A64C-B14F-2A423234F23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1550" y="2874701"/>
            <a:ext cx="720000" cy="720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4AC4F984-CD63-1C43-989F-16815D127C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170859" y="2840602"/>
            <a:ext cx="720000" cy="72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471C7EC7-E157-C947-8D75-C7497AB92D9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21537" y="2878187"/>
            <a:ext cx="720000" cy="7200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F88C4CB4-FE85-1F4C-AA51-3333996BEDD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63928" y="2859498"/>
            <a:ext cx="720000" cy="7200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160C6CC4-8DDE-0F4E-8CB2-BA16F9C4EC9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805638" y="2846655"/>
            <a:ext cx="720000" cy="7200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C78E9BEF-8713-444F-9E3B-7907AD68304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615846" y="2844240"/>
            <a:ext cx="720000" cy="7200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F807B3A5-B526-8F47-81AC-F1573E252A8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96644" y="2916276"/>
            <a:ext cx="720000" cy="7200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9CD5C41D-DD08-FB44-B26A-8E7141F2918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1997" y="3811479"/>
            <a:ext cx="720000" cy="7200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FA9207E4-C426-E34A-9E6F-FDD810760B9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383186" y="3799112"/>
            <a:ext cx="720000" cy="720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F0B64F78-F043-C449-B689-94C3ACF3341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211179" y="3777304"/>
            <a:ext cx="720000" cy="72000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60C9121A-1AD2-974A-BFFC-3B04DD667A9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00488" y="3727455"/>
            <a:ext cx="720000" cy="7200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F788E3A3-241E-8347-B311-4B621805797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83307" y="3727455"/>
            <a:ext cx="720000" cy="72000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76AFA5BF-A360-5E41-9A3C-C3C5E8CB0B3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870016" y="3777304"/>
            <a:ext cx="720000" cy="720000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111838C7-DE02-2849-9E91-247673AA5D5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769267" y="3727455"/>
            <a:ext cx="720000" cy="72000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30435CAA-9097-9E45-87CD-69224908DEE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484971" y="3727455"/>
            <a:ext cx="720000" cy="7200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41DD10EA-B65A-7D40-ADB6-0707C4C832B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258015" y="3725726"/>
            <a:ext cx="720000" cy="7200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A1940C5F-E5FC-934C-9139-AC40B457DC3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023790" y="3737523"/>
            <a:ext cx="720000" cy="7200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E2726C69-E668-3141-BEE8-F757F2D618BB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683975" y="3725726"/>
            <a:ext cx="720000" cy="7200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909F8713-FEFC-6349-8E17-E588551B28D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449750" y="3691627"/>
            <a:ext cx="720000" cy="7200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66A73629-F902-7D44-B22A-86FBE169ACE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11997" y="4667281"/>
            <a:ext cx="720000" cy="720000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xmlns="" id="{EE87093E-49EF-5043-AE6C-D0E3C1E67E7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391940" y="4647145"/>
            <a:ext cx="720000" cy="720000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xmlns="" id="{528499DC-9541-A54F-B5F5-4E2EAA59F28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232800" y="4665280"/>
            <a:ext cx="720000" cy="720000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E401F181-CF2C-CC4E-9E63-FA51682F282A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098094" y="4613046"/>
            <a:ext cx="720000" cy="720000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8CC7C241-F080-F341-BCB2-26673F3BA67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963388" y="4574793"/>
            <a:ext cx="720000" cy="720000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2977CB72-E166-9E48-9EFD-14AFFE93499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870016" y="4642332"/>
            <a:ext cx="720000" cy="720000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xmlns="" id="{61BA63AC-4F4F-EB43-925E-F8D07A7A2F82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696480" y="4642332"/>
            <a:ext cx="720000" cy="720000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xmlns="" id="{B8922EC5-2C12-7543-ABAE-62D35CF99EDA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508820" y="4613046"/>
            <a:ext cx="720000" cy="720000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CAEBC92E-54D8-7348-BD2A-EDA9E031124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61550" y="5351181"/>
            <a:ext cx="720000" cy="72000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xmlns="" id="{07397C79-5D9A-2B46-B2B4-482F04977549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18917" y="5368478"/>
            <a:ext cx="720000" cy="720000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xmlns="" id="{10A581FC-C30C-6549-B9E0-2A36A1CE465D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223079" y="5373483"/>
            <a:ext cx="720000" cy="720000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xmlns="" id="{4BB21FD9-A782-7A46-9A3D-6C7640332C2E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090167" y="5362332"/>
            <a:ext cx="720000" cy="720000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xmlns="" id="{6E644B18-8B13-534B-BF26-9515252A57A1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3983307" y="5362332"/>
            <a:ext cx="720000" cy="720000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xmlns="" id="{AA13376B-9386-9845-AC7E-CA3D7740E238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809771" y="5362332"/>
            <a:ext cx="720000" cy="720000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xmlns="" id="{FE3A82BF-2A57-B240-BE3B-C6331C82102D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714398" y="5364412"/>
            <a:ext cx="720000" cy="720000"/>
          </a:xfrm>
          <a:prstGeom prst="rect">
            <a:avLst/>
          </a:prstGeom>
        </p:spPr>
      </p:pic>
      <p:pic>
        <p:nvPicPr>
          <p:cNvPr id="138" name="Imagen 137">
            <a:extLst>
              <a:ext uri="{FF2B5EF4-FFF2-40B4-BE49-F238E27FC236}">
                <a16:creationId xmlns:a16="http://schemas.microsoft.com/office/drawing/2014/main" xmlns="" id="{077E872C-6CEA-C048-BA2E-45A42F9207F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38015" y="5353261"/>
            <a:ext cx="720000" cy="720000"/>
          </a:xfrm>
          <a:prstGeom prst="rect">
            <a:avLst/>
          </a:prstGeom>
        </p:spPr>
      </p:pic>
      <p:pic>
        <p:nvPicPr>
          <p:cNvPr id="140" name="Imagen 139">
            <a:extLst>
              <a:ext uri="{FF2B5EF4-FFF2-40B4-BE49-F238E27FC236}">
                <a16:creationId xmlns:a16="http://schemas.microsoft.com/office/drawing/2014/main" xmlns="" id="{8DB45256-75CF-F54D-BF50-4BDEEAA6073A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332437" y="5351181"/>
            <a:ext cx="720000" cy="720000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xmlns="" id="{49AAE79C-FB88-9148-BA67-B2E421D0865E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941090" y="5351181"/>
            <a:ext cx="720000" cy="720000"/>
          </a:xfrm>
          <a:prstGeom prst="rect">
            <a:avLst/>
          </a:prstGeom>
        </p:spPr>
      </p:pic>
      <p:pic>
        <p:nvPicPr>
          <p:cNvPr id="144" name="Imagen 143">
            <a:extLst>
              <a:ext uri="{FF2B5EF4-FFF2-40B4-BE49-F238E27FC236}">
                <a16:creationId xmlns:a16="http://schemas.microsoft.com/office/drawing/2014/main" xmlns="" id="{DCC555CA-B3D7-1245-83B9-2E9DAD6302FF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613366" y="5333046"/>
            <a:ext cx="720000" cy="720000"/>
          </a:xfrm>
          <a:prstGeom prst="rect">
            <a:avLst/>
          </a:prstGeom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xmlns="" id="{524BE220-0CE9-EA43-88B4-44F44792E2B7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155270" y="5366294"/>
            <a:ext cx="720000" cy="720000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xmlns="" id="{D30D7D97-DE30-C043-8DE5-8E767C3C0B73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809750" y="5398844"/>
            <a:ext cx="720000" cy="720000"/>
          </a:xfrm>
          <a:prstGeom prst="rect">
            <a:avLst/>
          </a:prstGeom>
        </p:spPr>
      </p:pic>
      <p:pic>
        <p:nvPicPr>
          <p:cNvPr id="150" name="Imagen 149">
            <a:extLst>
              <a:ext uri="{FF2B5EF4-FFF2-40B4-BE49-F238E27FC236}">
                <a16:creationId xmlns:a16="http://schemas.microsoft.com/office/drawing/2014/main" xmlns="" id="{988FCF00-F248-0349-A746-B56B6EB50210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351654" y="53988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90BBFA5-7FA1-6344-A29D-FB33CB57F000}"/>
              </a:ext>
            </a:extLst>
          </p:cNvPr>
          <p:cNvSpPr/>
          <p:nvPr/>
        </p:nvSpPr>
        <p:spPr>
          <a:xfrm>
            <a:off x="-147255" y="-95474"/>
            <a:ext cx="12464716" cy="7234989"/>
          </a:xfrm>
          <a:prstGeom prst="rect">
            <a:avLst/>
          </a:prstGeom>
          <a:solidFill>
            <a:srgbClr val="7AC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CD5AD6F-5948-A346-BE37-79791C95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1" y="626017"/>
            <a:ext cx="720000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A40DA8C-98FE-6E42-A625-FF292662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51" y="626017"/>
            <a:ext cx="7200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47D496-9352-3645-837E-A32A54530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051" y="626017"/>
            <a:ext cx="720000" cy="7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6B3F18A-E3FD-6842-9ECD-F4E20D3E9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051" y="626017"/>
            <a:ext cx="720000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41A3E3B-6A77-AC43-A0AC-29182B80E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051" y="626017"/>
            <a:ext cx="720000" cy="72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823990A-E62C-D64C-8839-0C86BF033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730" y="626017"/>
            <a:ext cx="720000" cy="72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E2EAE92-B4CF-844D-AE19-3E1DEFD57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51" y="1529266"/>
            <a:ext cx="720000" cy="72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337D984-789D-264E-BFE9-A0FBEACB3B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7665" y="1529266"/>
            <a:ext cx="720000" cy="7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6D285315-7B48-5844-9FE1-AE45223F0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3279" y="1529266"/>
            <a:ext cx="720000" cy="7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E86B42D-5F14-9744-B6C5-EFBAFD53EA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279" y="1529266"/>
            <a:ext cx="720000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320F43FD-4E0F-9243-9227-A1CD136326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86" y="1529266"/>
            <a:ext cx="720000" cy="72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60FF5340-B8E1-A443-B77E-F90AE9C6B4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5763" y="1529266"/>
            <a:ext cx="720000" cy="72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F3A09D97-3AE6-344D-BD33-F7056CBEC3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5763" y="1529266"/>
            <a:ext cx="720000" cy="72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CD3296BA-C835-0D4D-8939-623BE4032D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051" y="2343304"/>
            <a:ext cx="720000" cy="72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730F7939-BA69-7741-9660-7981F7C12C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7665" y="2432515"/>
            <a:ext cx="720000" cy="72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0C86D9DC-A6B4-5543-8842-C4C2E7A082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3279" y="2432515"/>
            <a:ext cx="720000" cy="72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419D2B97-6707-4549-A0E5-3E40ABDDE6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986" y="2432515"/>
            <a:ext cx="720000" cy="72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71D702CC-86AD-4C40-8E8F-0466EB47D7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6693" y="2432515"/>
            <a:ext cx="720000" cy="72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F015F482-20B6-B543-B65C-81E8DCBD47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60107" y="2432515"/>
            <a:ext cx="720000" cy="72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7EFD9944-E17D-FD45-BF23-D813209FB18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99454" y="2432515"/>
            <a:ext cx="720000" cy="72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4FC2056F-5C7F-9149-97D3-82E3ABFA623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801" y="2356005"/>
            <a:ext cx="720000" cy="720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8497AA72-AAD0-5E4D-8998-806324C3171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12337" y="2357555"/>
            <a:ext cx="720000" cy="72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6BEC05E0-993B-4643-B46F-AFE0920CD80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2051" y="3363488"/>
            <a:ext cx="720000" cy="72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3938C2B9-1CE9-2041-93EF-4F00CB6F919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51408" y="3335764"/>
            <a:ext cx="720000" cy="7200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206A108D-8AE8-FF4C-B065-5CC0DD1CA3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7629" y="3363488"/>
            <a:ext cx="720000" cy="72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B99F0AD2-CF46-C14F-9B54-D78143BBC82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17629" y="3335764"/>
            <a:ext cx="720000" cy="7200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91F5E9EE-E493-7949-8753-3DF95AD61DD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63850" y="3376189"/>
            <a:ext cx="720000" cy="7200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2EBEC5FB-23F5-7C45-B349-2B8AA07F369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66693" y="3335764"/>
            <a:ext cx="720000" cy="72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C4D8D493-5CA3-3143-A581-2A88F43A73F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73439" y="3295339"/>
            <a:ext cx="720000" cy="720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C530C81B-2E06-084D-AA52-C3C26B996E0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15757" y="3318883"/>
            <a:ext cx="720000" cy="7200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3BB3B7E5-F08B-684B-B6D4-086F8008FC4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2051" y="4340617"/>
            <a:ext cx="720000" cy="720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49AACC46-7317-EE49-9B5C-3283214D14B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37665" y="4333105"/>
            <a:ext cx="720000" cy="7200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3191C380-D32D-0C4B-9A41-0A46EA9827D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59885" y="4365901"/>
            <a:ext cx="720000" cy="720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514201CB-4720-1643-BE42-2C1BA2FDBF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82051" y="4340617"/>
            <a:ext cx="720000" cy="7200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EB867769-4ED8-854D-96B9-78B743D593D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63850" y="4340617"/>
            <a:ext cx="720000" cy="7200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7F4CE0B5-177F-1F4E-A322-C4B23682CF5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824183" y="4365901"/>
            <a:ext cx="720000" cy="7200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2E1C5875-7029-464B-A146-B13022E268F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89536" y="4340617"/>
            <a:ext cx="720000" cy="7200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35BD5188-5943-9840-8569-8DA0F66345D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193439" y="4342167"/>
            <a:ext cx="720000" cy="7200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5B0C55E8-7073-3540-A7F8-46A35DEC52D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959085" y="4365901"/>
            <a:ext cx="720000" cy="7200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8936B67C-E98F-8849-861C-86F41826E21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771521" y="4384799"/>
            <a:ext cx="720000" cy="720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33091B6A-4C8F-664A-84E0-C4010AEC745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62051" y="5317746"/>
            <a:ext cx="720000" cy="72000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A3A6DD47-5B71-954E-B603-A544602D5E1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37665" y="5227995"/>
            <a:ext cx="720000" cy="7200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C8777220-6898-4C47-88D3-4AEC84FB249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59858" y="5262756"/>
            <a:ext cx="720000" cy="72000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3A54E1A9-D242-4C4C-B392-972F1FF5697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82051" y="5243866"/>
            <a:ext cx="720000" cy="720000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A4040FB4-3C56-A543-B99F-5B180F9146B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204244" y="5194400"/>
            <a:ext cx="720000" cy="72000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62B91528-F383-E94B-9BDF-9B71222FB89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113439" y="5263451"/>
            <a:ext cx="720000" cy="7200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45D39DB6-4DC5-E449-9C14-5A0C10E9918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865098" y="5267054"/>
            <a:ext cx="720000" cy="7200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2043ABD8-064D-0A49-8B23-6030E8B66D2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670823" y="5262756"/>
            <a:ext cx="720000" cy="7200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3E4C297F-0F23-7F4D-909A-FC0D478C527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372211" y="5262756"/>
            <a:ext cx="720000" cy="7200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DE78117D-88E8-5D44-89F2-343C348048C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301914" y="5262756"/>
            <a:ext cx="720000" cy="7200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2B997E0C-4E35-8744-ADB4-7A785A5F3D6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265311" y="530319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F99627-9F67-E74D-92F1-B6A11FF8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16" y="378460"/>
            <a:ext cx="720000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39C7802-EE31-164F-A645-156A2823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70" y="378460"/>
            <a:ext cx="720000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C60625A-4ECD-D24A-B1B7-72A04D1E4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43" y="378460"/>
            <a:ext cx="720000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29F3FD2-05E5-074E-A048-1737F2B0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716" y="378460"/>
            <a:ext cx="720000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6F6E4A0-1F2A-014C-9635-97C695360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989" y="378460"/>
            <a:ext cx="720000" cy="72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2999C6E-FFCC-754D-8B85-1B91ACE47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548" y="469900"/>
            <a:ext cx="720000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AEF22DE-5D4F-7342-9BDA-2A649B761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821" y="469900"/>
            <a:ext cx="720000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07BC247A-B693-1341-AC88-E64DD6A71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821" y="469900"/>
            <a:ext cx="720000" cy="72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1BF81F1-F31A-3B49-9EFD-AF62D8912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3170" y="1334873"/>
            <a:ext cx="720000" cy="72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3F4DC4D-B862-EE45-BDEA-6856822C9E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16" y="1334873"/>
            <a:ext cx="720000" cy="72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9E37449E-D8B0-BD4B-9355-3C0E247F0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9443" y="1334873"/>
            <a:ext cx="720000" cy="72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F1B70667-4907-AB45-875A-282B65F8D2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3856" y="1334873"/>
            <a:ext cx="720000" cy="72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ED94B2B2-614B-FC43-AF8A-2BFEA54995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0129" y="1334873"/>
            <a:ext cx="720000" cy="72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CE22EA3D-AA39-F04E-80E1-DCBF00D0A8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3332" y="1334873"/>
            <a:ext cx="720000" cy="720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8F4B9ABD-0386-234E-8D40-485E007E75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6535" y="1334873"/>
            <a:ext cx="720000" cy="72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9339B41-4400-CE40-ACD3-40DD622A03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9738" y="1334873"/>
            <a:ext cx="720000" cy="72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3E281A8B-6585-5A47-A517-D8D7370214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941" y="1377229"/>
            <a:ext cx="720000" cy="72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51C3908-55E5-DF4B-932F-6390ADC5E7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77354" y="1377572"/>
            <a:ext cx="720000" cy="72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CD0D87AD-01A2-8348-93D3-3E41907C28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5620" y="1337458"/>
            <a:ext cx="720000" cy="72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93129803-4BAF-084A-B421-A3FC7C66AE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2516" y="2291286"/>
            <a:ext cx="720000" cy="72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80CEAB82-CA5B-634D-8A77-C4277177C1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68359" y="2291286"/>
            <a:ext cx="720000" cy="720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420F63D9-9B8E-0245-BABD-F60A3BD25B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9443" y="2291286"/>
            <a:ext cx="720000" cy="72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2FA769F5-0FEB-ED46-8E20-9E41472BB92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33856" y="2291286"/>
            <a:ext cx="720000" cy="720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8470627C-7BA8-0249-A8F1-C88CAC5BD4C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61989" y="2291286"/>
            <a:ext cx="720000" cy="72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76635B94-FED2-3D4A-BD7F-DAFA945FC7C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93332" y="2304523"/>
            <a:ext cx="720000" cy="720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F76FB446-A154-554A-8860-A00221AB7EC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49175" y="2318576"/>
            <a:ext cx="720000" cy="720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DEA0062B-C3FF-2C47-B875-9C068FB4E98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19738" y="2342939"/>
            <a:ext cx="720000" cy="720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FD0878D4-90DB-E04A-80E9-884272A1793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86144" y="2318576"/>
            <a:ext cx="720000" cy="720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2C916132-7DAA-744A-A3F7-D1144D6415F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952550" y="2291286"/>
            <a:ext cx="720000" cy="720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04225BD7-071C-4547-B4FB-F719ECE8729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22630" y="2291286"/>
            <a:ext cx="720000" cy="720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F4BBDE2F-C126-3D4D-A5A5-D8154F0B641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2516" y="3248485"/>
            <a:ext cx="720000" cy="720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11E67B9D-DA65-8B43-8976-A96EEA4B032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894674" y="1334858"/>
            <a:ext cx="720000" cy="720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xmlns="" id="{6598E432-45CF-3149-9601-576D76AAE6B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60500" y="3260937"/>
            <a:ext cx="720000" cy="720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31B86FC6-3BBB-8148-ACD2-18760756B1D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24457" y="3246344"/>
            <a:ext cx="720000" cy="720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E0267DA9-ACB6-9445-8B1E-1B210DC721C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95716" y="3246344"/>
            <a:ext cx="720000" cy="7200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xmlns="" id="{EDC53A03-2F43-E04B-83DC-60ACDE25B83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47548" y="3260937"/>
            <a:ext cx="720000" cy="72000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48879169-3AB6-BB4F-98BB-C473F89A9E3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108835" y="3246344"/>
            <a:ext cx="720000" cy="72000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0B7B1847-B1F5-F24E-B994-76F1B52A5EC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968010" y="3207912"/>
            <a:ext cx="720000" cy="72000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FFB5DCFD-6A37-0341-98BF-8E566DA2EE9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688010" y="3260937"/>
            <a:ext cx="720000" cy="72000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C214130E-2360-B64C-AFFE-4E7BAEF0700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49323" y="4205684"/>
            <a:ext cx="720000" cy="7200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62AE409E-2D38-1246-BD5E-D4C6CD0DE94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55514" y="4230587"/>
            <a:ext cx="720000" cy="720000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DFDEF450-D35B-B54F-B31E-29A68AF21CC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61705" y="4280914"/>
            <a:ext cx="720000" cy="720000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06FFCB58-1682-7649-8D99-513F4FA0E0E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40065" y="4230587"/>
            <a:ext cx="720000" cy="720000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xmlns="" id="{B163FF9B-2C03-C446-BC7A-A6AE16577C0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198017" y="4204112"/>
            <a:ext cx="720000" cy="720000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F6DC0361-53B0-4D45-B6DA-78936B014A2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52776" y="4231387"/>
            <a:ext cx="720000" cy="72000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xmlns="" id="{E73B8844-0900-2C48-B6A6-6A81879666C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09175" y="4242467"/>
            <a:ext cx="720000" cy="720000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xmlns="" id="{0637A1B3-2801-DD41-83B7-75E928B63A1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725759" y="4242467"/>
            <a:ext cx="720000" cy="720000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DFB83D9C-9460-F34E-BF47-159C708BB8CE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543717" y="4280914"/>
            <a:ext cx="720000" cy="720000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xmlns="" id="{67470810-DC86-3B4B-9768-A80430839AD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371983" y="4242467"/>
            <a:ext cx="720000" cy="72000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xmlns="" id="{D409C87C-9E05-BD4E-872D-A9C1C79B9CBC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997354" y="4243239"/>
            <a:ext cx="720000" cy="720000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5D0178D9-4289-DC45-B11E-CEA0F514436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24421" y="4230587"/>
            <a:ext cx="720000" cy="720000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50C46128-0847-284F-9526-B6D53C7FA080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46130" y="5171868"/>
            <a:ext cx="720000" cy="720000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xmlns="" id="{CC1CE4B2-F1B9-7247-8950-AD29CAC63948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455514" y="5169173"/>
            <a:ext cx="720000" cy="720000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6593F5A7-F8C6-3244-88A6-4DFDA59BE6E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361705" y="5144548"/>
            <a:ext cx="720000" cy="720000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8CFF0803-F7D9-C349-9709-E2D019FD51A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144457" y="5169173"/>
            <a:ext cx="720000" cy="720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985044DF-7ABC-B44E-8D09-16EA86283296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113400" y="5141067"/>
            <a:ext cx="720000" cy="72000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xmlns="" id="{6C7D42E2-CE96-0A45-941F-635EDF2D1B0F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066535" y="5132802"/>
            <a:ext cx="720000" cy="720000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xmlns="" id="{085155F9-D215-AC4F-891D-4292298916B5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968885" y="5132802"/>
            <a:ext cx="720000" cy="72000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xmlns="" id="{AE388F9B-8794-4248-BF51-121D014E130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818230" y="5141067"/>
            <a:ext cx="720000" cy="720000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82C030EB-20CA-454C-8A9D-F94BF6694624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53976" y="5842310"/>
            <a:ext cx="720000" cy="720000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8DE79B18-8173-4B49-80D8-6C667F5B27F9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63360" y="5889173"/>
            <a:ext cx="720000" cy="72000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xmlns="" id="{13B307AE-D52C-0D42-B039-51953BCABDC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357052" y="5889173"/>
            <a:ext cx="720000" cy="720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xmlns="" id="{1725539B-1A1B-CB46-92E4-2307AFBD518D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145763" y="5899096"/>
            <a:ext cx="720000" cy="72000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xmlns="" id="{44C6F7A2-DB2C-714E-B879-2B9E7ABF9A6E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161604" y="5901856"/>
            <a:ext cx="720000" cy="72000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xmlns="" id="{63316C5C-01C5-C647-AB78-9B5B7E0A9DB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066535" y="5885829"/>
            <a:ext cx="720000" cy="7200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xmlns="" id="{2D97054A-1845-B140-845A-BC197F80FED5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968010" y="5899096"/>
            <a:ext cx="720000" cy="720000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xmlns="" id="{538ACA05-C9FB-7E4E-A4A6-7988DCE0177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818230" y="5872095"/>
            <a:ext cx="720000" cy="720000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xmlns="" id="{8C3AA507-5748-304D-9410-BB2BAF49D37A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592550" y="5842310"/>
            <a:ext cx="720000" cy="7200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xmlns="" id="{9ADCA093-23B9-E84F-A55C-508C667BF58A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249697" y="5833648"/>
            <a:ext cx="720000" cy="72000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xmlns="" id="{3830ED84-9EFB-6B43-B6B9-C4C048A0F662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923243" y="5830784"/>
            <a:ext cx="720000" cy="720000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xmlns="" id="{1D1568A7-5EA6-3A4B-A08D-C07D68A0DF43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586288" y="5872095"/>
            <a:ext cx="720000" cy="720000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xmlns="" id="{7DE13956-2247-9249-9412-C6E60E29D3A6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196981" y="5869495"/>
            <a:ext cx="720000" cy="720000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xmlns="" id="{838A51EF-15E0-CF4D-810F-30A2855E7F10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60026" y="590108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4F40A34-496F-4C42-9F69-A9A049DC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1" y="635550"/>
            <a:ext cx="720000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B4536EC-C23E-9A4A-8E99-4C0E7129E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91" y="635550"/>
            <a:ext cx="720000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5033557-108E-1E45-AED9-3574CA255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891" y="635550"/>
            <a:ext cx="720000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435F48A-0E4E-A241-A464-B8B24260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891" y="635550"/>
            <a:ext cx="720000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D1C70A0-707B-5545-8845-C1663FB6B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891" y="635550"/>
            <a:ext cx="720000" cy="72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3092078-E431-B043-8A11-D1E9584C3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248" y="635550"/>
            <a:ext cx="720000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B4C095F-82E2-B444-AC77-4FA3F02A2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891" y="1620595"/>
            <a:ext cx="720000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9F922AD-70C3-AB4A-AB51-4A1EE9C32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248" y="1620595"/>
            <a:ext cx="720000" cy="72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7B07E18-C2B9-B340-B62A-A0282BB8B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5248" y="1620595"/>
            <a:ext cx="720000" cy="72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AD5AB67A-A535-944D-848C-A2DAF300F0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6570" y="1620595"/>
            <a:ext cx="720000" cy="72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6D340AAD-6F9C-424F-B6BA-BA3F45B2A9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7891" y="1620595"/>
            <a:ext cx="720000" cy="72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132C789-29B2-F44E-86E7-F4E264A53B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2635" y="1620595"/>
            <a:ext cx="720000" cy="72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CAD68E3-BAC4-1845-8B21-104F11788D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2635" y="1620595"/>
            <a:ext cx="720000" cy="72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A4B284E4-6FBE-5240-90F8-18217DC2D1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263" y="2473115"/>
            <a:ext cx="720000" cy="720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61742FBB-15DE-D040-8512-D16C9CE6A3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3886" y="2473115"/>
            <a:ext cx="720000" cy="72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F43C1C13-196A-9A43-AE7C-7553409077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5248" y="2473115"/>
            <a:ext cx="720000" cy="72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A2F072DD-2CEE-8645-9A7A-AB332C0FF9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9365" y="2473115"/>
            <a:ext cx="720000" cy="72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DC51B961-49E2-C544-9413-73B71A1A76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26570" y="2473115"/>
            <a:ext cx="720000" cy="72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D7FA57D0-88C4-E14B-9A9B-CD11318A7B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78942" y="2473115"/>
            <a:ext cx="720000" cy="72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1E1A9099-D8FF-3649-BDD3-2518B89548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47379" y="2570368"/>
            <a:ext cx="720000" cy="72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5D92A1EF-B77F-A640-9DC4-A4232C3C77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67379" y="2473115"/>
            <a:ext cx="720000" cy="720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7FAA2374-47D7-3B42-ABED-70EE01D88F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52123" y="2473115"/>
            <a:ext cx="720000" cy="72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3B78D1ED-A463-C54B-8B99-1B66A1FFF82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9668" y="3458160"/>
            <a:ext cx="720000" cy="720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DB2AFAD5-E655-2E45-8175-2ADDD52C31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17509" y="3458160"/>
            <a:ext cx="720000" cy="72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EDE6550F-E3DE-AA42-8C7E-0EEB9B8A2FE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01750" y="3458160"/>
            <a:ext cx="720000" cy="720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6325B2AE-751C-114F-812F-C2F61DF97D6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38057" y="3458160"/>
            <a:ext cx="720000" cy="720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89E1991E-E359-3A49-9109-DD372FE803B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67379" y="3458160"/>
            <a:ext cx="720000" cy="7200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77514869-7E9A-BF49-811D-14F3240D6C5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36701" y="3468564"/>
            <a:ext cx="720000" cy="720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0AEEF5E5-5FED-2140-962F-0EB1EFB39D1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65121" y="3414736"/>
            <a:ext cx="720000" cy="720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C411D7FA-DA6B-1E43-AAC7-ECD4A4C4511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33558" y="3414736"/>
            <a:ext cx="720000" cy="720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C4BF2867-BA85-7548-99F6-75881806684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89668" y="4412423"/>
            <a:ext cx="720000" cy="720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092A4684-C018-F941-B07F-3FDBD95B848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81750" y="4412423"/>
            <a:ext cx="720000" cy="720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xmlns="" id="{E28D2F14-D8C7-EE46-896F-F13FB1F037E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25923" y="4412423"/>
            <a:ext cx="720000" cy="720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315AFDA4-CEDD-4E49-83AE-83E2FAAD982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4354" y="4388272"/>
            <a:ext cx="720000" cy="720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2B5965C1-4FA6-8D4C-9EFD-5585A6DB0CA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06914" y="4453818"/>
            <a:ext cx="720000" cy="7200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xmlns="" id="{886535D8-8126-1445-A6D4-57C676F4198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822635" y="4334444"/>
            <a:ext cx="720000" cy="72000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42580C34-B066-544B-85D1-E134F868A83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38356" y="4380565"/>
            <a:ext cx="720000" cy="72000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C98DD0E8-5D42-D54E-82C2-30D5565A10D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254077" y="4334444"/>
            <a:ext cx="720000" cy="72000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F30FA01E-5369-9E4A-A6F1-DC5D3996EB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108586" y="4412423"/>
            <a:ext cx="720000" cy="72000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12FE31DF-E39F-3A4C-9315-EA4D938413D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63095" y="4385767"/>
            <a:ext cx="720000" cy="7200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B4B33A6F-0A2F-D146-A4E8-DA3161F3DB7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89668" y="5313569"/>
            <a:ext cx="720000" cy="720000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690E53C2-BC84-1A46-92A3-82ACBA76299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12292" y="5353325"/>
            <a:ext cx="720000" cy="720000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79580A67-04BA-BC44-A989-65840065DB7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19092" y="5355574"/>
            <a:ext cx="720000" cy="720000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xmlns="" id="{79689DCA-5287-6C4A-8F78-FD822413D1B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245923" y="5360286"/>
            <a:ext cx="720000" cy="720000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1E3B41F0-DCEE-9646-92F5-34410F0C6C4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094851" y="5353325"/>
            <a:ext cx="720000" cy="72000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xmlns="" id="{64CA17A9-7DFC-AC4C-9E03-EF6C3E6B517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894522" y="5353325"/>
            <a:ext cx="720000" cy="720000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xmlns="" id="{C48A5B97-02C8-5940-92E7-70D11F2DE43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694193" y="5313569"/>
            <a:ext cx="720000" cy="720000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CD2EE3A9-7FE4-014A-BFB8-DB7D5F7A3F3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516817" y="5353325"/>
            <a:ext cx="720000" cy="720000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xmlns="" id="{B871A8B4-358A-4345-BE3E-D4A8888C1659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227824" y="5353325"/>
            <a:ext cx="720000" cy="72000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xmlns="" id="{CF796091-697F-EE49-B2C0-9C06927E200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076752" y="5313569"/>
            <a:ext cx="720000" cy="720000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85663D46-BB78-904B-85C0-664A8246554A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929528" y="531321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6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</Words>
  <Application>Microsoft Office PowerPoint</Application>
  <PresentationFormat>Panorámica</PresentationFormat>
  <Paragraphs>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 Castaño</dc:creator>
  <cp:lastModifiedBy>Alejandra Zapata</cp:lastModifiedBy>
  <cp:revision>34</cp:revision>
  <dcterms:created xsi:type="dcterms:W3CDTF">2018-08-17T20:33:09Z</dcterms:created>
  <dcterms:modified xsi:type="dcterms:W3CDTF">2018-12-10T16:08:08Z</dcterms:modified>
</cp:coreProperties>
</file>